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68"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46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02EB71-AFAB-4EE2-BD12-C4F4F8048D40}" v="1" dt="2024-01-21T14:11:42.794"/>
    <p1510:client id="{C32A1F43-DB2B-456B-A0E7-7D2F1B42284D}" v="37" dt="2024-01-21T15:24:55.7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100" d="100"/>
          <a:sy n="100" d="100"/>
        </p:scale>
        <p:origin x="936" y="-1916"/>
      </p:cViewPr>
      <p:guideLst>
        <p:guide orient="horz" pos="3868"/>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nuel Tarika" userId="5d3de597250d89bb" providerId="LiveId" clId="{9902EB71-AFAB-4EE2-BD12-C4F4F8048D40}"/>
    <pc:docChg chg="custSel modSld">
      <pc:chgData name="Emmanuel Tarika" userId="5d3de597250d89bb" providerId="LiveId" clId="{9902EB71-AFAB-4EE2-BD12-C4F4F8048D40}" dt="2024-01-21T14:11:46.166" v="1" actId="1076"/>
      <pc:docMkLst>
        <pc:docMk/>
      </pc:docMkLst>
      <pc:sldChg chg="delSp modSp mod">
        <pc:chgData name="Emmanuel Tarika" userId="5d3de597250d89bb" providerId="LiveId" clId="{9902EB71-AFAB-4EE2-BD12-C4F4F8048D40}" dt="2024-01-21T14:11:46.166" v="1" actId="1076"/>
        <pc:sldMkLst>
          <pc:docMk/>
          <pc:sldMk cId="3950484991" sldId="258"/>
        </pc:sldMkLst>
        <pc:picChg chg="mod">
          <ac:chgData name="Emmanuel Tarika" userId="5d3de597250d89bb" providerId="LiveId" clId="{9902EB71-AFAB-4EE2-BD12-C4F4F8048D40}" dt="2024-01-21T14:11:46.166" v="1" actId="1076"/>
          <ac:picMkLst>
            <pc:docMk/>
            <pc:sldMk cId="3950484991" sldId="258"/>
            <ac:picMk id="2" creationId="{E7C77167-A55A-E48A-68CE-407D2B7F945C}"/>
          </ac:picMkLst>
        </pc:picChg>
        <pc:picChg chg="del">
          <ac:chgData name="Emmanuel Tarika" userId="5d3de597250d89bb" providerId="LiveId" clId="{9902EB71-AFAB-4EE2-BD12-C4F4F8048D40}" dt="2024-01-21T14:11:40.140" v="0" actId="478"/>
          <ac:picMkLst>
            <pc:docMk/>
            <pc:sldMk cId="3950484991" sldId="258"/>
            <ac:picMk id="6" creationId="{AA99CAF6-EE12-C155-F191-DAFC58DDDACE}"/>
          </ac:picMkLst>
        </pc:picChg>
      </pc:sldChg>
    </pc:docChg>
  </pc:docChgLst>
  <pc:docChgLst>
    <pc:chgData name="Emmanuel Tarika" userId="5d3de597250d89bb" providerId="LiveId" clId="{635A9AE1-9769-4662-BB79-199BC798262B}"/>
    <pc:docChg chg="undo custSel addSld modSld">
      <pc:chgData name="Emmanuel Tarika" userId="5d3de597250d89bb" providerId="LiveId" clId="{635A9AE1-9769-4662-BB79-199BC798262B}" dt="2024-01-12T03:40:32.390" v="59" actId="14100"/>
      <pc:docMkLst>
        <pc:docMk/>
      </pc:docMkLst>
      <pc:sldChg chg="addSp modSp mod">
        <pc:chgData name="Emmanuel Tarika" userId="5d3de597250d89bb" providerId="LiveId" clId="{635A9AE1-9769-4662-BB79-199BC798262B}" dt="2024-01-12T03:40:32.390" v="59" actId="14100"/>
        <pc:sldMkLst>
          <pc:docMk/>
          <pc:sldMk cId="369880786" sldId="257"/>
        </pc:sldMkLst>
        <pc:spChg chg="mod">
          <ac:chgData name="Emmanuel Tarika" userId="5d3de597250d89bb" providerId="LiveId" clId="{635A9AE1-9769-4662-BB79-199BC798262B}" dt="2024-01-12T03:29:18.686" v="26" actId="552"/>
          <ac:spMkLst>
            <pc:docMk/>
            <pc:sldMk cId="369880786" sldId="257"/>
            <ac:spMk id="2" creationId="{2C35DE3F-61C4-7249-6F86-5B22CFC2D7D8}"/>
          </ac:spMkLst>
        </pc:spChg>
        <pc:spChg chg="mod">
          <ac:chgData name="Emmanuel Tarika" userId="5d3de597250d89bb" providerId="LiveId" clId="{635A9AE1-9769-4662-BB79-199BC798262B}" dt="2024-01-12T03:32:13.679" v="44" actId="1076"/>
          <ac:spMkLst>
            <pc:docMk/>
            <pc:sldMk cId="369880786" sldId="257"/>
            <ac:spMk id="3" creationId="{5588958A-ECA5-C6C7-D227-57B530166473}"/>
          </ac:spMkLst>
        </pc:spChg>
        <pc:spChg chg="mod">
          <ac:chgData name="Emmanuel Tarika" userId="5d3de597250d89bb" providerId="LiveId" clId="{635A9AE1-9769-4662-BB79-199BC798262B}" dt="2024-01-12T03:30:00.081" v="29" actId="1076"/>
          <ac:spMkLst>
            <pc:docMk/>
            <pc:sldMk cId="369880786" sldId="257"/>
            <ac:spMk id="4" creationId="{D6A41C24-44EE-4299-2871-4417974A85B5}"/>
          </ac:spMkLst>
        </pc:spChg>
        <pc:spChg chg="mod">
          <ac:chgData name="Emmanuel Tarika" userId="5d3de597250d89bb" providerId="LiveId" clId="{635A9AE1-9769-4662-BB79-199BC798262B}" dt="2024-01-12T03:30:00.081" v="29" actId="1076"/>
          <ac:spMkLst>
            <pc:docMk/>
            <pc:sldMk cId="369880786" sldId="257"/>
            <ac:spMk id="5" creationId="{605C37D8-D63B-91CF-3EA0-C63758C22A3F}"/>
          </ac:spMkLst>
        </pc:spChg>
        <pc:spChg chg="mod">
          <ac:chgData name="Emmanuel Tarika" userId="5d3de597250d89bb" providerId="LiveId" clId="{635A9AE1-9769-4662-BB79-199BC798262B}" dt="2024-01-12T03:40:32.390" v="59" actId="14100"/>
          <ac:spMkLst>
            <pc:docMk/>
            <pc:sldMk cId="369880786" sldId="257"/>
            <ac:spMk id="6" creationId="{35EB6F7B-3E34-C0A7-484E-0346F14434D5}"/>
          </ac:spMkLst>
        </pc:spChg>
        <pc:spChg chg="mod">
          <ac:chgData name="Emmanuel Tarika" userId="5d3de597250d89bb" providerId="LiveId" clId="{635A9AE1-9769-4662-BB79-199BC798262B}" dt="2024-01-12T03:30:00.081" v="29" actId="1076"/>
          <ac:spMkLst>
            <pc:docMk/>
            <pc:sldMk cId="369880786" sldId="257"/>
            <ac:spMk id="7" creationId="{BAA27A87-6DC0-931A-7A5F-210F6561FCBA}"/>
          </ac:spMkLst>
        </pc:spChg>
        <pc:spChg chg="add mod">
          <ac:chgData name="Emmanuel Tarika" userId="5d3de597250d89bb" providerId="LiveId" clId="{635A9AE1-9769-4662-BB79-199BC798262B}" dt="2024-01-12T03:32:21.912" v="46" actId="1076"/>
          <ac:spMkLst>
            <pc:docMk/>
            <pc:sldMk cId="369880786" sldId="257"/>
            <ac:spMk id="8" creationId="{C8796D55-A60C-F4D5-D4DB-CE37F704A20D}"/>
          </ac:spMkLst>
        </pc:spChg>
        <pc:spChg chg="mod">
          <ac:chgData name="Emmanuel Tarika" userId="5d3de597250d89bb" providerId="LiveId" clId="{635A9AE1-9769-4662-BB79-199BC798262B}" dt="2024-01-12T03:30:12.503" v="30" actId="1076"/>
          <ac:spMkLst>
            <pc:docMk/>
            <pc:sldMk cId="369880786" sldId="257"/>
            <ac:spMk id="42" creationId="{B8F61C06-F248-5BC2-C6A5-4ED007225484}"/>
          </ac:spMkLst>
        </pc:spChg>
        <pc:spChg chg="mod">
          <ac:chgData name="Emmanuel Tarika" userId="5d3de597250d89bb" providerId="LiveId" clId="{635A9AE1-9769-4662-BB79-199BC798262B}" dt="2024-01-12T03:32:01.091" v="42" actId="948"/>
          <ac:spMkLst>
            <pc:docMk/>
            <pc:sldMk cId="369880786" sldId="257"/>
            <ac:spMk id="43" creationId="{15F99C6A-CC70-FDA8-B928-D234AF2BDAE7}"/>
          </ac:spMkLst>
        </pc:spChg>
        <pc:spChg chg="mod">
          <ac:chgData name="Emmanuel Tarika" userId="5d3de597250d89bb" providerId="LiveId" clId="{635A9AE1-9769-4662-BB79-199BC798262B}" dt="2024-01-12T03:32:01.091" v="42" actId="948"/>
          <ac:spMkLst>
            <pc:docMk/>
            <pc:sldMk cId="369880786" sldId="257"/>
            <ac:spMk id="44" creationId="{440F5577-ACC4-15A6-15E4-86F9A4B788C0}"/>
          </ac:spMkLst>
        </pc:spChg>
        <pc:spChg chg="mod">
          <ac:chgData name="Emmanuel Tarika" userId="5d3de597250d89bb" providerId="LiveId" clId="{635A9AE1-9769-4662-BB79-199BC798262B}" dt="2024-01-12T03:30:12.503" v="30" actId="1076"/>
          <ac:spMkLst>
            <pc:docMk/>
            <pc:sldMk cId="369880786" sldId="257"/>
            <ac:spMk id="45" creationId="{EB833864-5457-D588-92CE-25D191CF5926}"/>
          </ac:spMkLst>
        </pc:spChg>
        <pc:spChg chg="mod">
          <ac:chgData name="Emmanuel Tarika" userId="5d3de597250d89bb" providerId="LiveId" clId="{635A9AE1-9769-4662-BB79-199BC798262B}" dt="2024-01-12T03:32:26.280" v="47" actId="14100"/>
          <ac:spMkLst>
            <pc:docMk/>
            <pc:sldMk cId="369880786" sldId="257"/>
            <ac:spMk id="46" creationId="{86CAF414-66EA-F73E-8F7C-7818F66F58DE}"/>
          </ac:spMkLst>
        </pc:spChg>
        <pc:spChg chg="mod">
          <ac:chgData name="Emmanuel Tarika" userId="5d3de597250d89bb" providerId="LiveId" clId="{635A9AE1-9769-4662-BB79-199BC798262B}" dt="2024-01-12T03:30:12.503" v="30" actId="1076"/>
          <ac:spMkLst>
            <pc:docMk/>
            <pc:sldMk cId="369880786" sldId="257"/>
            <ac:spMk id="47" creationId="{F20B0276-5F00-0151-B71C-AC4A33E87691}"/>
          </ac:spMkLst>
        </pc:spChg>
        <pc:spChg chg="mod">
          <ac:chgData name="Emmanuel Tarika" userId="5d3de597250d89bb" providerId="LiveId" clId="{635A9AE1-9769-4662-BB79-199BC798262B}" dt="2024-01-12T03:32:01.091" v="42" actId="948"/>
          <ac:spMkLst>
            <pc:docMk/>
            <pc:sldMk cId="369880786" sldId="257"/>
            <ac:spMk id="48" creationId="{2A496BB9-002A-D780-75E7-87C70BB84B36}"/>
          </ac:spMkLst>
        </pc:spChg>
        <pc:spChg chg="mod">
          <ac:chgData name="Emmanuel Tarika" userId="5d3de597250d89bb" providerId="LiveId" clId="{635A9AE1-9769-4662-BB79-199BC798262B}" dt="2024-01-12T03:31:10.709" v="38" actId="1035"/>
          <ac:spMkLst>
            <pc:docMk/>
            <pc:sldMk cId="369880786" sldId="257"/>
            <ac:spMk id="49" creationId="{36FB2136-7EF7-2E26-B07D-4F149449B5A5}"/>
          </ac:spMkLst>
        </pc:spChg>
        <pc:spChg chg="mod">
          <ac:chgData name="Emmanuel Tarika" userId="5d3de597250d89bb" providerId="LiveId" clId="{635A9AE1-9769-4662-BB79-199BC798262B}" dt="2024-01-12T03:32:16.322" v="45" actId="14100"/>
          <ac:spMkLst>
            <pc:docMk/>
            <pc:sldMk cId="369880786" sldId="257"/>
            <ac:spMk id="50" creationId="{F71E97E0-E888-3ABC-5EAE-05BBF2D3388E}"/>
          </ac:spMkLst>
        </pc:spChg>
        <pc:spChg chg="mod">
          <ac:chgData name="Emmanuel Tarika" userId="5d3de597250d89bb" providerId="LiveId" clId="{635A9AE1-9769-4662-BB79-199BC798262B}" dt="2024-01-12T03:30:12.503" v="30" actId="1076"/>
          <ac:spMkLst>
            <pc:docMk/>
            <pc:sldMk cId="369880786" sldId="257"/>
            <ac:spMk id="51" creationId="{881E82D7-97AB-B4FF-F511-70134507DF0D}"/>
          </ac:spMkLst>
        </pc:spChg>
        <pc:spChg chg="mod">
          <ac:chgData name="Emmanuel Tarika" userId="5d3de597250d89bb" providerId="LiveId" clId="{635A9AE1-9769-4662-BB79-199BC798262B}" dt="2024-01-12T03:32:10.251" v="43" actId="1076"/>
          <ac:spMkLst>
            <pc:docMk/>
            <pc:sldMk cId="369880786" sldId="257"/>
            <ac:spMk id="52" creationId="{87AE51B8-B576-AEB9-2AF4-E540947BA340}"/>
          </ac:spMkLst>
        </pc:spChg>
        <pc:spChg chg="mod">
          <ac:chgData name="Emmanuel Tarika" userId="5d3de597250d89bb" providerId="LiveId" clId="{635A9AE1-9769-4662-BB79-199BC798262B}" dt="2024-01-12T03:32:01.091" v="42" actId="948"/>
          <ac:spMkLst>
            <pc:docMk/>
            <pc:sldMk cId="369880786" sldId="257"/>
            <ac:spMk id="53" creationId="{09E4CDA4-359F-352B-F064-F9D2818405BA}"/>
          </ac:spMkLst>
        </pc:spChg>
        <pc:spChg chg="mod">
          <ac:chgData name="Emmanuel Tarika" userId="5d3de597250d89bb" providerId="LiveId" clId="{635A9AE1-9769-4662-BB79-199BC798262B}" dt="2024-01-12T03:30:12.503" v="30" actId="1076"/>
          <ac:spMkLst>
            <pc:docMk/>
            <pc:sldMk cId="369880786" sldId="257"/>
            <ac:spMk id="61" creationId="{D138356E-A979-B3B7-1F9B-CB5594118EB4}"/>
          </ac:spMkLst>
        </pc:spChg>
        <pc:spChg chg="mod">
          <ac:chgData name="Emmanuel Tarika" userId="5d3de597250d89bb" providerId="LiveId" clId="{635A9AE1-9769-4662-BB79-199BC798262B}" dt="2024-01-12T03:30:00.081" v="29" actId="1076"/>
          <ac:spMkLst>
            <pc:docMk/>
            <pc:sldMk cId="369880786" sldId="257"/>
            <ac:spMk id="63" creationId="{D7BFB4C9-0E8B-6472-5F99-F95089C804E4}"/>
          </ac:spMkLst>
        </pc:spChg>
      </pc:sldChg>
      <pc:sldChg chg="addSp delSp modSp new mod">
        <pc:chgData name="Emmanuel Tarika" userId="5d3de597250d89bb" providerId="LiveId" clId="{635A9AE1-9769-4662-BB79-199BC798262B}" dt="2024-01-12T03:37:21.718" v="58" actId="14100"/>
        <pc:sldMkLst>
          <pc:docMk/>
          <pc:sldMk cId="3950484991" sldId="258"/>
        </pc:sldMkLst>
        <pc:spChg chg="del">
          <ac:chgData name="Emmanuel Tarika" userId="5d3de597250d89bb" providerId="LiveId" clId="{635A9AE1-9769-4662-BB79-199BC798262B}" dt="2024-01-12T03:33:04.660" v="52" actId="478"/>
          <ac:spMkLst>
            <pc:docMk/>
            <pc:sldMk cId="3950484991" sldId="258"/>
            <ac:spMk id="2" creationId="{3D91D50B-5C42-9931-708A-3BB32EC9F188}"/>
          </ac:spMkLst>
        </pc:spChg>
        <pc:spChg chg="del">
          <ac:chgData name="Emmanuel Tarika" userId="5d3de597250d89bb" providerId="LiveId" clId="{635A9AE1-9769-4662-BB79-199BC798262B}" dt="2024-01-12T03:33:04.660" v="52" actId="478"/>
          <ac:spMkLst>
            <pc:docMk/>
            <pc:sldMk cId="3950484991" sldId="258"/>
            <ac:spMk id="3" creationId="{9DBA44D3-09F2-7BAE-5B31-DE7642F8B470}"/>
          </ac:spMkLst>
        </pc:spChg>
        <pc:picChg chg="del">
          <ac:chgData name="Emmanuel Tarika" userId="5d3de597250d89bb" providerId="LiveId" clId="{635A9AE1-9769-4662-BB79-199BC798262B}" dt="2024-01-12T03:34:19.051" v="53" actId="478"/>
          <ac:picMkLst>
            <pc:docMk/>
            <pc:sldMk cId="3950484991" sldId="258"/>
            <ac:picMk id="4" creationId="{66F28941-C04A-0E18-BA12-49DA4BD563B2}"/>
          </ac:picMkLst>
        </pc:picChg>
        <pc:picChg chg="del mod">
          <ac:chgData name="Emmanuel Tarika" userId="5d3de597250d89bb" providerId="LiveId" clId="{635A9AE1-9769-4662-BB79-199BC798262B}" dt="2024-01-12T03:35:01.807" v="55" actId="478"/>
          <ac:picMkLst>
            <pc:docMk/>
            <pc:sldMk cId="3950484991" sldId="258"/>
            <ac:picMk id="5" creationId="{591F2593-CF79-8B91-17D3-8CF733C53B2C}"/>
          </ac:picMkLst>
        </pc:picChg>
        <pc:picChg chg="mod">
          <ac:chgData name="Emmanuel Tarika" userId="5d3de597250d89bb" providerId="LiveId" clId="{635A9AE1-9769-4662-BB79-199BC798262B}" dt="2024-01-12T03:37:17.501" v="57" actId="1076"/>
          <ac:picMkLst>
            <pc:docMk/>
            <pc:sldMk cId="3950484991" sldId="258"/>
            <ac:picMk id="6" creationId="{AA99CAF6-EE12-C155-F191-DAFC58DDDACE}"/>
          </ac:picMkLst>
        </pc:picChg>
        <pc:picChg chg="add mod">
          <ac:chgData name="Emmanuel Tarika" userId="5d3de597250d89bb" providerId="LiveId" clId="{635A9AE1-9769-4662-BB79-199BC798262B}" dt="2024-01-12T03:37:21.718" v="58" actId="14100"/>
          <ac:picMkLst>
            <pc:docMk/>
            <pc:sldMk cId="3950484991" sldId="258"/>
            <ac:picMk id="7" creationId="{BA50583D-01DA-AE6F-A652-E0A285C0E98C}"/>
          </ac:picMkLst>
        </pc:picChg>
      </pc:sldChg>
    </pc:docChg>
  </pc:docChgLst>
  <pc:docChgLst>
    <pc:chgData name="Emmanuel Tarika" userId="5d3de597250d89bb" providerId="LiveId" clId="{C32A1F43-DB2B-456B-A0E7-7D2F1B42284D}"/>
    <pc:docChg chg="undo redo custSel addSld modSld">
      <pc:chgData name="Emmanuel Tarika" userId="5d3de597250d89bb" providerId="LiveId" clId="{C32A1F43-DB2B-456B-A0E7-7D2F1B42284D}" dt="2024-01-21T15:25:45.350" v="1427"/>
      <pc:docMkLst>
        <pc:docMk/>
      </pc:docMkLst>
      <pc:sldChg chg="addSp delSp modSp mod">
        <pc:chgData name="Emmanuel Tarika" userId="5d3de597250d89bb" providerId="LiveId" clId="{C32A1F43-DB2B-456B-A0E7-7D2F1B42284D}" dt="2024-01-21T15:20:19.563" v="1343" actId="14100"/>
        <pc:sldMkLst>
          <pc:docMk/>
          <pc:sldMk cId="369880786" sldId="257"/>
        </pc:sldMkLst>
        <pc:spChg chg="mod">
          <ac:chgData name="Emmanuel Tarika" userId="5d3de597250d89bb" providerId="LiveId" clId="{C32A1F43-DB2B-456B-A0E7-7D2F1B42284D}" dt="2024-01-21T14:33:38.918" v="131" actId="1076"/>
          <ac:spMkLst>
            <pc:docMk/>
            <pc:sldMk cId="369880786" sldId="257"/>
            <ac:spMk id="2" creationId="{2C35DE3F-61C4-7249-6F86-5B22CFC2D7D8}"/>
          </ac:spMkLst>
        </pc:spChg>
        <pc:spChg chg="del">
          <ac:chgData name="Emmanuel Tarika" userId="5d3de597250d89bb" providerId="LiveId" clId="{C32A1F43-DB2B-456B-A0E7-7D2F1B42284D}" dt="2024-01-21T14:18:45.009" v="0" actId="21"/>
          <ac:spMkLst>
            <pc:docMk/>
            <pc:sldMk cId="369880786" sldId="257"/>
            <ac:spMk id="3" creationId="{5588958A-ECA5-C6C7-D227-57B530166473}"/>
          </ac:spMkLst>
        </pc:spChg>
        <pc:spChg chg="del">
          <ac:chgData name="Emmanuel Tarika" userId="5d3de597250d89bb" providerId="LiveId" clId="{C32A1F43-DB2B-456B-A0E7-7D2F1B42284D}" dt="2024-01-21T14:27:20.169" v="32" actId="21"/>
          <ac:spMkLst>
            <pc:docMk/>
            <pc:sldMk cId="369880786" sldId="257"/>
            <ac:spMk id="4" creationId="{D6A41C24-44EE-4299-2871-4417974A85B5}"/>
          </ac:spMkLst>
        </pc:spChg>
        <pc:spChg chg="del">
          <ac:chgData name="Emmanuel Tarika" userId="5d3de597250d89bb" providerId="LiveId" clId="{C32A1F43-DB2B-456B-A0E7-7D2F1B42284D}" dt="2024-01-21T14:27:20.169" v="32" actId="21"/>
          <ac:spMkLst>
            <pc:docMk/>
            <pc:sldMk cId="369880786" sldId="257"/>
            <ac:spMk id="5" creationId="{605C37D8-D63B-91CF-3EA0-C63758C22A3F}"/>
          </ac:spMkLst>
        </pc:spChg>
        <pc:spChg chg="del">
          <ac:chgData name="Emmanuel Tarika" userId="5d3de597250d89bb" providerId="LiveId" clId="{C32A1F43-DB2B-456B-A0E7-7D2F1B42284D}" dt="2024-01-21T14:18:45.009" v="0" actId="21"/>
          <ac:spMkLst>
            <pc:docMk/>
            <pc:sldMk cId="369880786" sldId="257"/>
            <ac:spMk id="6" creationId="{35EB6F7B-3E34-C0A7-484E-0346F14434D5}"/>
          </ac:spMkLst>
        </pc:spChg>
        <pc:spChg chg="mod">
          <ac:chgData name="Emmanuel Tarika" userId="5d3de597250d89bb" providerId="LiveId" clId="{C32A1F43-DB2B-456B-A0E7-7D2F1B42284D}" dt="2024-01-21T15:11:10.845" v="1215" actId="1076"/>
          <ac:spMkLst>
            <pc:docMk/>
            <pc:sldMk cId="369880786" sldId="257"/>
            <ac:spMk id="7" creationId="{BAA27A87-6DC0-931A-7A5F-210F6561FCBA}"/>
          </ac:spMkLst>
        </pc:spChg>
        <pc:spChg chg="del">
          <ac:chgData name="Emmanuel Tarika" userId="5d3de597250d89bb" providerId="LiveId" clId="{C32A1F43-DB2B-456B-A0E7-7D2F1B42284D}" dt="2024-01-21T14:18:45.009" v="0" actId="21"/>
          <ac:spMkLst>
            <pc:docMk/>
            <pc:sldMk cId="369880786" sldId="257"/>
            <ac:spMk id="8" creationId="{C8796D55-A60C-F4D5-D4DB-CE37F704A20D}"/>
          </ac:spMkLst>
        </pc:spChg>
        <pc:spChg chg="add mod">
          <ac:chgData name="Emmanuel Tarika" userId="5d3de597250d89bb" providerId="LiveId" clId="{C32A1F43-DB2B-456B-A0E7-7D2F1B42284D}" dt="2024-01-21T15:15:41.817" v="1282" actId="14100"/>
          <ac:spMkLst>
            <pc:docMk/>
            <pc:sldMk cId="369880786" sldId="257"/>
            <ac:spMk id="9" creationId="{F4F597F8-B857-6CD0-D1F2-ACA42FD8605B}"/>
          </ac:spMkLst>
        </pc:spChg>
        <pc:spChg chg="add mod">
          <ac:chgData name="Emmanuel Tarika" userId="5d3de597250d89bb" providerId="LiveId" clId="{C32A1F43-DB2B-456B-A0E7-7D2F1B42284D}" dt="2024-01-21T15:16:02.306" v="1284" actId="27107"/>
          <ac:spMkLst>
            <pc:docMk/>
            <pc:sldMk cId="369880786" sldId="257"/>
            <ac:spMk id="10" creationId="{73DB4560-511C-6C7F-6F4D-C81451ED9440}"/>
          </ac:spMkLst>
        </pc:spChg>
        <pc:spChg chg="add mod">
          <ac:chgData name="Emmanuel Tarika" userId="5d3de597250d89bb" providerId="LiveId" clId="{C32A1F43-DB2B-456B-A0E7-7D2F1B42284D}" dt="2024-01-21T14:34:33.962" v="148" actId="571"/>
          <ac:spMkLst>
            <pc:docMk/>
            <pc:sldMk cId="369880786" sldId="257"/>
            <ac:spMk id="11" creationId="{91B2918E-EC56-A349-B985-FF6F3378D115}"/>
          </ac:spMkLst>
        </pc:spChg>
        <pc:spChg chg="add mod">
          <ac:chgData name="Emmanuel Tarika" userId="5d3de597250d89bb" providerId="LiveId" clId="{C32A1F43-DB2B-456B-A0E7-7D2F1B42284D}" dt="2024-01-21T15:17:17.961" v="1314" actId="12789"/>
          <ac:spMkLst>
            <pc:docMk/>
            <pc:sldMk cId="369880786" sldId="257"/>
            <ac:spMk id="12" creationId="{E7A4F047-B20F-C70A-12AD-7D6F2F16854D}"/>
          </ac:spMkLst>
        </pc:spChg>
        <pc:spChg chg="add mod">
          <ac:chgData name="Emmanuel Tarika" userId="5d3de597250d89bb" providerId="LiveId" clId="{C32A1F43-DB2B-456B-A0E7-7D2F1B42284D}" dt="2024-01-21T15:17:17.961" v="1314" actId="12789"/>
          <ac:spMkLst>
            <pc:docMk/>
            <pc:sldMk cId="369880786" sldId="257"/>
            <ac:spMk id="13" creationId="{5EEADD7F-733A-FED7-68E9-C0E0E0AAAE7B}"/>
          </ac:spMkLst>
        </pc:spChg>
        <pc:spChg chg="add mod">
          <ac:chgData name="Emmanuel Tarika" userId="5d3de597250d89bb" providerId="LiveId" clId="{C32A1F43-DB2B-456B-A0E7-7D2F1B42284D}" dt="2024-01-21T15:17:15.607" v="1313" actId="12789"/>
          <ac:spMkLst>
            <pc:docMk/>
            <pc:sldMk cId="369880786" sldId="257"/>
            <ac:spMk id="14" creationId="{48A7CA63-E441-EA5D-26DA-40804BE519D8}"/>
          </ac:spMkLst>
        </pc:spChg>
        <pc:spChg chg="add mod">
          <ac:chgData name="Emmanuel Tarika" userId="5d3de597250d89bb" providerId="LiveId" clId="{C32A1F43-DB2B-456B-A0E7-7D2F1B42284D}" dt="2024-01-21T15:17:15.607" v="1313" actId="12789"/>
          <ac:spMkLst>
            <pc:docMk/>
            <pc:sldMk cId="369880786" sldId="257"/>
            <ac:spMk id="15" creationId="{9F2E1BFA-DDF9-CF04-3F5D-097BCC196596}"/>
          </ac:spMkLst>
        </pc:spChg>
        <pc:spChg chg="add mod">
          <ac:chgData name="Emmanuel Tarika" userId="5d3de597250d89bb" providerId="LiveId" clId="{C32A1F43-DB2B-456B-A0E7-7D2F1B42284D}" dt="2024-01-21T15:19:51.636" v="1338" actId="552"/>
          <ac:spMkLst>
            <pc:docMk/>
            <pc:sldMk cId="369880786" sldId="257"/>
            <ac:spMk id="16" creationId="{96859AD6-FD2D-979B-3A6C-A46FE3982B7F}"/>
          </ac:spMkLst>
        </pc:spChg>
        <pc:spChg chg="add mod">
          <ac:chgData name="Emmanuel Tarika" userId="5d3de597250d89bb" providerId="LiveId" clId="{C32A1F43-DB2B-456B-A0E7-7D2F1B42284D}" dt="2024-01-21T15:16:43.304" v="1309" actId="1036"/>
          <ac:spMkLst>
            <pc:docMk/>
            <pc:sldMk cId="369880786" sldId="257"/>
            <ac:spMk id="17" creationId="{D0E260D1-0D4B-2B83-2394-B2536E173050}"/>
          </ac:spMkLst>
        </pc:spChg>
        <pc:spChg chg="add mod">
          <ac:chgData name="Emmanuel Tarika" userId="5d3de597250d89bb" providerId="LiveId" clId="{C32A1F43-DB2B-456B-A0E7-7D2F1B42284D}" dt="2024-01-21T15:17:09.277" v="1312" actId="12789"/>
          <ac:spMkLst>
            <pc:docMk/>
            <pc:sldMk cId="369880786" sldId="257"/>
            <ac:spMk id="18" creationId="{019EF6A8-4068-02D6-F623-AF1645063762}"/>
          </ac:spMkLst>
        </pc:spChg>
        <pc:spChg chg="add mod">
          <ac:chgData name="Emmanuel Tarika" userId="5d3de597250d89bb" providerId="LiveId" clId="{C32A1F43-DB2B-456B-A0E7-7D2F1B42284D}" dt="2024-01-21T15:17:09.277" v="1312" actId="12789"/>
          <ac:spMkLst>
            <pc:docMk/>
            <pc:sldMk cId="369880786" sldId="257"/>
            <ac:spMk id="19" creationId="{A4D77053-397E-E22B-8155-29A419ECB046}"/>
          </ac:spMkLst>
        </pc:spChg>
        <pc:spChg chg="add mod">
          <ac:chgData name="Emmanuel Tarika" userId="5d3de597250d89bb" providerId="LiveId" clId="{C32A1F43-DB2B-456B-A0E7-7D2F1B42284D}" dt="2024-01-21T15:17:29.528" v="1315" actId="1076"/>
          <ac:spMkLst>
            <pc:docMk/>
            <pc:sldMk cId="369880786" sldId="257"/>
            <ac:spMk id="20" creationId="{EAEC9726-F78F-1C79-BC93-CA7676073E1D}"/>
          </ac:spMkLst>
        </pc:spChg>
        <pc:spChg chg="add mod">
          <ac:chgData name="Emmanuel Tarika" userId="5d3de597250d89bb" providerId="LiveId" clId="{C32A1F43-DB2B-456B-A0E7-7D2F1B42284D}" dt="2024-01-21T15:17:29.528" v="1315" actId="1076"/>
          <ac:spMkLst>
            <pc:docMk/>
            <pc:sldMk cId="369880786" sldId="257"/>
            <ac:spMk id="21" creationId="{FB5CE8BF-97D4-25D2-8E22-E19C2F889767}"/>
          </ac:spMkLst>
        </pc:spChg>
        <pc:spChg chg="add mod">
          <ac:chgData name="Emmanuel Tarika" userId="5d3de597250d89bb" providerId="LiveId" clId="{C32A1F43-DB2B-456B-A0E7-7D2F1B42284D}" dt="2024-01-21T14:57:28.295" v="740" actId="571"/>
          <ac:spMkLst>
            <pc:docMk/>
            <pc:sldMk cId="369880786" sldId="257"/>
            <ac:spMk id="22" creationId="{8D26FF21-8439-D008-4261-A3C8DE916590}"/>
          </ac:spMkLst>
        </pc:spChg>
        <pc:spChg chg="add mod">
          <ac:chgData name="Emmanuel Tarika" userId="5d3de597250d89bb" providerId="LiveId" clId="{C32A1F43-DB2B-456B-A0E7-7D2F1B42284D}" dt="2024-01-21T15:17:37.239" v="1316" actId="1076"/>
          <ac:spMkLst>
            <pc:docMk/>
            <pc:sldMk cId="369880786" sldId="257"/>
            <ac:spMk id="23" creationId="{E654619E-488A-17D5-A9D9-F3C3D11F6690}"/>
          </ac:spMkLst>
        </pc:spChg>
        <pc:spChg chg="add mod">
          <ac:chgData name="Emmanuel Tarika" userId="5d3de597250d89bb" providerId="LiveId" clId="{C32A1F43-DB2B-456B-A0E7-7D2F1B42284D}" dt="2024-01-21T15:19:51.636" v="1338" actId="552"/>
          <ac:spMkLst>
            <pc:docMk/>
            <pc:sldMk cId="369880786" sldId="257"/>
            <ac:spMk id="24" creationId="{5A65DA47-9737-BD68-C614-A425EDA9F311}"/>
          </ac:spMkLst>
        </pc:spChg>
        <pc:spChg chg="add del mod">
          <ac:chgData name="Emmanuel Tarika" userId="5d3de597250d89bb" providerId="LiveId" clId="{C32A1F43-DB2B-456B-A0E7-7D2F1B42284D}" dt="2024-01-21T15:06:35.504" v="935" actId="478"/>
          <ac:spMkLst>
            <pc:docMk/>
            <pc:sldMk cId="369880786" sldId="257"/>
            <ac:spMk id="25" creationId="{90C7471B-05A3-2FFD-FA8F-9CF765650E3A}"/>
          </ac:spMkLst>
        </pc:spChg>
        <pc:spChg chg="add mod">
          <ac:chgData name="Emmanuel Tarika" userId="5d3de597250d89bb" providerId="LiveId" clId="{C32A1F43-DB2B-456B-A0E7-7D2F1B42284D}" dt="2024-01-21T15:20:11.999" v="1341" actId="20577"/>
          <ac:spMkLst>
            <pc:docMk/>
            <pc:sldMk cId="369880786" sldId="257"/>
            <ac:spMk id="33" creationId="{2DF456C8-28C2-8439-61F0-F40D588AB73F}"/>
          </ac:spMkLst>
        </pc:spChg>
        <pc:spChg chg="del">
          <ac:chgData name="Emmanuel Tarika" userId="5d3de597250d89bb" providerId="LiveId" clId="{C32A1F43-DB2B-456B-A0E7-7D2F1B42284D}" dt="2024-01-21T14:18:45.009" v="0" actId="21"/>
          <ac:spMkLst>
            <pc:docMk/>
            <pc:sldMk cId="369880786" sldId="257"/>
            <ac:spMk id="42" creationId="{B8F61C06-F248-5BC2-C6A5-4ED007225484}"/>
          </ac:spMkLst>
        </pc:spChg>
        <pc:spChg chg="del">
          <ac:chgData name="Emmanuel Tarika" userId="5d3de597250d89bb" providerId="LiveId" clId="{C32A1F43-DB2B-456B-A0E7-7D2F1B42284D}" dt="2024-01-21T14:18:45.009" v="0" actId="21"/>
          <ac:spMkLst>
            <pc:docMk/>
            <pc:sldMk cId="369880786" sldId="257"/>
            <ac:spMk id="43" creationId="{15F99C6A-CC70-FDA8-B928-D234AF2BDAE7}"/>
          </ac:spMkLst>
        </pc:spChg>
        <pc:spChg chg="del">
          <ac:chgData name="Emmanuel Tarika" userId="5d3de597250d89bb" providerId="LiveId" clId="{C32A1F43-DB2B-456B-A0E7-7D2F1B42284D}" dt="2024-01-21T14:18:45.009" v="0" actId="21"/>
          <ac:spMkLst>
            <pc:docMk/>
            <pc:sldMk cId="369880786" sldId="257"/>
            <ac:spMk id="44" creationId="{440F5577-ACC4-15A6-15E4-86F9A4B788C0}"/>
          </ac:spMkLst>
        </pc:spChg>
        <pc:spChg chg="del">
          <ac:chgData name="Emmanuel Tarika" userId="5d3de597250d89bb" providerId="LiveId" clId="{C32A1F43-DB2B-456B-A0E7-7D2F1B42284D}" dt="2024-01-21T14:18:45.009" v="0" actId="21"/>
          <ac:spMkLst>
            <pc:docMk/>
            <pc:sldMk cId="369880786" sldId="257"/>
            <ac:spMk id="45" creationId="{EB833864-5457-D588-92CE-25D191CF5926}"/>
          </ac:spMkLst>
        </pc:spChg>
        <pc:spChg chg="del">
          <ac:chgData name="Emmanuel Tarika" userId="5d3de597250d89bb" providerId="LiveId" clId="{C32A1F43-DB2B-456B-A0E7-7D2F1B42284D}" dt="2024-01-21T14:18:45.009" v="0" actId="21"/>
          <ac:spMkLst>
            <pc:docMk/>
            <pc:sldMk cId="369880786" sldId="257"/>
            <ac:spMk id="46" creationId="{86CAF414-66EA-F73E-8F7C-7818F66F58DE}"/>
          </ac:spMkLst>
        </pc:spChg>
        <pc:spChg chg="del">
          <ac:chgData name="Emmanuel Tarika" userId="5d3de597250d89bb" providerId="LiveId" clId="{C32A1F43-DB2B-456B-A0E7-7D2F1B42284D}" dt="2024-01-21T14:18:45.009" v="0" actId="21"/>
          <ac:spMkLst>
            <pc:docMk/>
            <pc:sldMk cId="369880786" sldId="257"/>
            <ac:spMk id="47" creationId="{F20B0276-5F00-0151-B71C-AC4A33E87691}"/>
          </ac:spMkLst>
        </pc:spChg>
        <pc:spChg chg="del">
          <ac:chgData name="Emmanuel Tarika" userId="5d3de597250d89bb" providerId="LiveId" clId="{C32A1F43-DB2B-456B-A0E7-7D2F1B42284D}" dt="2024-01-21T14:18:45.009" v="0" actId="21"/>
          <ac:spMkLst>
            <pc:docMk/>
            <pc:sldMk cId="369880786" sldId="257"/>
            <ac:spMk id="48" creationId="{2A496BB9-002A-D780-75E7-87C70BB84B36}"/>
          </ac:spMkLst>
        </pc:spChg>
        <pc:spChg chg="del">
          <ac:chgData name="Emmanuel Tarika" userId="5d3de597250d89bb" providerId="LiveId" clId="{C32A1F43-DB2B-456B-A0E7-7D2F1B42284D}" dt="2024-01-21T14:18:45.009" v="0" actId="21"/>
          <ac:spMkLst>
            <pc:docMk/>
            <pc:sldMk cId="369880786" sldId="257"/>
            <ac:spMk id="49" creationId="{36FB2136-7EF7-2E26-B07D-4F149449B5A5}"/>
          </ac:spMkLst>
        </pc:spChg>
        <pc:spChg chg="del">
          <ac:chgData name="Emmanuel Tarika" userId="5d3de597250d89bb" providerId="LiveId" clId="{C32A1F43-DB2B-456B-A0E7-7D2F1B42284D}" dt="2024-01-21T14:18:45.009" v="0" actId="21"/>
          <ac:spMkLst>
            <pc:docMk/>
            <pc:sldMk cId="369880786" sldId="257"/>
            <ac:spMk id="50" creationId="{F71E97E0-E888-3ABC-5EAE-05BBF2D3388E}"/>
          </ac:spMkLst>
        </pc:spChg>
        <pc:spChg chg="del">
          <ac:chgData name="Emmanuel Tarika" userId="5d3de597250d89bb" providerId="LiveId" clId="{C32A1F43-DB2B-456B-A0E7-7D2F1B42284D}" dt="2024-01-21T14:18:45.009" v="0" actId="21"/>
          <ac:spMkLst>
            <pc:docMk/>
            <pc:sldMk cId="369880786" sldId="257"/>
            <ac:spMk id="51" creationId="{881E82D7-97AB-B4FF-F511-70134507DF0D}"/>
          </ac:spMkLst>
        </pc:spChg>
        <pc:spChg chg="del">
          <ac:chgData name="Emmanuel Tarika" userId="5d3de597250d89bb" providerId="LiveId" clId="{C32A1F43-DB2B-456B-A0E7-7D2F1B42284D}" dt="2024-01-21T14:18:45.009" v="0" actId="21"/>
          <ac:spMkLst>
            <pc:docMk/>
            <pc:sldMk cId="369880786" sldId="257"/>
            <ac:spMk id="52" creationId="{87AE51B8-B576-AEB9-2AF4-E540947BA340}"/>
          </ac:spMkLst>
        </pc:spChg>
        <pc:spChg chg="del">
          <ac:chgData name="Emmanuel Tarika" userId="5d3de597250d89bb" providerId="LiveId" clId="{C32A1F43-DB2B-456B-A0E7-7D2F1B42284D}" dt="2024-01-21T14:18:45.009" v="0" actId="21"/>
          <ac:spMkLst>
            <pc:docMk/>
            <pc:sldMk cId="369880786" sldId="257"/>
            <ac:spMk id="53" creationId="{09E4CDA4-359F-352B-F064-F9D2818405BA}"/>
          </ac:spMkLst>
        </pc:spChg>
        <pc:spChg chg="del">
          <ac:chgData name="Emmanuel Tarika" userId="5d3de597250d89bb" providerId="LiveId" clId="{C32A1F43-DB2B-456B-A0E7-7D2F1B42284D}" dt="2024-01-21T14:18:46.533" v="1" actId="21"/>
          <ac:spMkLst>
            <pc:docMk/>
            <pc:sldMk cId="369880786" sldId="257"/>
            <ac:spMk id="55" creationId="{DA55D338-7E61-5526-2921-25CB805B0DD4}"/>
          </ac:spMkLst>
        </pc:spChg>
        <pc:spChg chg="del">
          <ac:chgData name="Emmanuel Tarika" userId="5d3de597250d89bb" providerId="LiveId" clId="{C32A1F43-DB2B-456B-A0E7-7D2F1B42284D}" dt="2024-01-21T14:18:46.533" v="1" actId="21"/>
          <ac:spMkLst>
            <pc:docMk/>
            <pc:sldMk cId="369880786" sldId="257"/>
            <ac:spMk id="57" creationId="{6456F7E2-56F5-AA41-B3DA-E1FC47F583A2}"/>
          </ac:spMkLst>
        </pc:spChg>
        <pc:spChg chg="del">
          <ac:chgData name="Emmanuel Tarika" userId="5d3de597250d89bb" providerId="LiveId" clId="{C32A1F43-DB2B-456B-A0E7-7D2F1B42284D}" dt="2024-01-21T14:18:45.009" v="0" actId="21"/>
          <ac:spMkLst>
            <pc:docMk/>
            <pc:sldMk cId="369880786" sldId="257"/>
            <ac:spMk id="61" creationId="{D138356E-A979-B3B7-1F9B-CB5594118EB4}"/>
          </ac:spMkLst>
        </pc:spChg>
        <pc:spChg chg="mod">
          <ac:chgData name="Emmanuel Tarika" userId="5d3de597250d89bb" providerId="LiveId" clId="{C32A1F43-DB2B-456B-A0E7-7D2F1B42284D}" dt="2024-01-21T14:32:39.601" v="122" actId="207"/>
          <ac:spMkLst>
            <pc:docMk/>
            <pc:sldMk cId="369880786" sldId="257"/>
            <ac:spMk id="62" creationId="{BA3F8401-0AF3-CE32-12BE-01DE38554AEF}"/>
          </ac:spMkLst>
        </pc:spChg>
        <pc:spChg chg="mod">
          <ac:chgData name="Emmanuel Tarika" userId="5d3de597250d89bb" providerId="LiveId" clId="{C32A1F43-DB2B-456B-A0E7-7D2F1B42284D}" dt="2024-01-21T15:15:29.428" v="1278" actId="179"/>
          <ac:spMkLst>
            <pc:docMk/>
            <pc:sldMk cId="369880786" sldId="257"/>
            <ac:spMk id="63" creationId="{D7BFB4C9-0E8B-6472-5F99-F95089C804E4}"/>
          </ac:spMkLst>
        </pc:spChg>
        <pc:spChg chg="add mod">
          <ac:chgData name="Emmanuel Tarika" userId="5d3de597250d89bb" providerId="LiveId" clId="{C32A1F43-DB2B-456B-A0E7-7D2F1B42284D}" dt="2024-01-21T15:18:04.251" v="1321" actId="1076"/>
          <ac:spMkLst>
            <pc:docMk/>
            <pc:sldMk cId="369880786" sldId="257"/>
            <ac:spMk id="69" creationId="{70015D7C-CBE2-D9E5-D246-C22A4829DF2A}"/>
          </ac:spMkLst>
        </pc:spChg>
        <pc:spChg chg="add mod">
          <ac:chgData name="Emmanuel Tarika" userId="5d3de597250d89bb" providerId="LiveId" clId="{C32A1F43-DB2B-456B-A0E7-7D2F1B42284D}" dt="2024-01-21T15:19:51.636" v="1338" actId="552"/>
          <ac:spMkLst>
            <pc:docMk/>
            <pc:sldMk cId="369880786" sldId="257"/>
            <ac:spMk id="70" creationId="{845ED077-BCB1-B1E6-5673-468EDAF42415}"/>
          </ac:spMkLst>
        </pc:spChg>
        <pc:picChg chg="add mod">
          <ac:chgData name="Emmanuel Tarika" userId="5d3de597250d89bb" providerId="LiveId" clId="{C32A1F43-DB2B-456B-A0E7-7D2F1B42284D}" dt="2024-01-21T15:17:49.081" v="1318" actId="14100"/>
          <ac:picMkLst>
            <pc:docMk/>
            <pc:sldMk cId="369880786" sldId="257"/>
            <ac:picMk id="26" creationId="{B4BC7D5F-FA01-9A54-BECE-D72E756B0B3D}"/>
          </ac:picMkLst>
        </pc:picChg>
        <pc:cxnChg chg="add mod">
          <ac:chgData name="Emmanuel Tarika" userId="5d3de597250d89bb" providerId="LiveId" clId="{C32A1F43-DB2B-456B-A0E7-7D2F1B42284D}" dt="2024-01-21T15:20:00.813" v="1339" actId="14100"/>
          <ac:cxnSpMkLst>
            <pc:docMk/>
            <pc:sldMk cId="369880786" sldId="257"/>
            <ac:cxnSpMk id="28" creationId="{B35F1168-9CFC-B941-D4EB-F53A115C4106}"/>
          </ac:cxnSpMkLst>
        </pc:cxnChg>
        <pc:cxnChg chg="add mod">
          <ac:chgData name="Emmanuel Tarika" userId="5d3de597250d89bb" providerId="LiveId" clId="{C32A1F43-DB2B-456B-A0E7-7D2F1B42284D}" dt="2024-01-21T15:20:05.662" v="1340" actId="14100"/>
          <ac:cxnSpMkLst>
            <pc:docMk/>
            <pc:sldMk cId="369880786" sldId="257"/>
            <ac:cxnSpMk id="29" creationId="{2A963751-FD24-15AE-8504-D23465BC5A36}"/>
          </ac:cxnSpMkLst>
        </pc:cxnChg>
        <pc:cxnChg chg="add mod">
          <ac:chgData name="Emmanuel Tarika" userId="5d3de597250d89bb" providerId="LiveId" clId="{C32A1F43-DB2B-456B-A0E7-7D2F1B42284D}" dt="2024-01-21T15:18:38.950" v="1328" actId="14100"/>
          <ac:cxnSpMkLst>
            <pc:docMk/>
            <pc:sldMk cId="369880786" sldId="257"/>
            <ac:cxnSpMk id="36" creationId="{620466A1-FA41-BDEB-F424-852D3F8572EF}"/>
          </ac:cxnSpMkLst>
        </pc:cxnChg>
        <pc:cxnChg chg="add mod">
          <ac:chgData name="Emmanuel Tarika" userId="5d3de597250d89bb" providerId="LiveId" clId="{C32A1F43-DB2B-456B-A0E7-7D2F1B42284D}" dt="2024-01-21T15:20:15.871" v="1342" actId="14100"/>
          <ac:cxnSpMkLst>
            <pc:docMk/>
            <pc:sldMk cId="369880786" sldId="257"/>
            <ac:cxnSpMk id="39" creationId="{06707B6D-4FAE-6F97-A529-794C74CCE456}"/>
          </ac:cxnSpMkLst>
        </pc:cxnChg>
        <pc:cxnChg chg="add mod">
          <ac:chgData name="Emmanuel Tarika" userId="5d3de597250d89bb" providerId="LiveId" clId="{C32A1F43-DB2B-456B-A0E7-7D2F1B42284D}" dt="2024-01-21T15:20:19.563" v="1343" actId="14100"/>
          <ac:cxnSpMkLst>
            <pc:docMk/>
            <pc:sldMk cId="369880786" sldId="257"/>
            <ac:cxnSpMk id="41" creationId="{C24FB1C7-0FE0-FCE1-9C1C-DA1CDC59DB0B}"/>
          </ac:cxnSpMkLst>
        </pc:cxnChg>
      </pc:sldChg>
      <pc:sldChg chg="addSp delSp mod">
        <pc:chgData name="Emmanuel Tarika" userId="5d3de597250d89bb" providerId="LiveId" clId="{C32A1F43-DB2B-456B-A0E7-7D2F1B42284D}" dt="2024-01-21T14:18:56.668" v="3" actId="21"/>
        <pc:sldMkLst>
          <pc:docMk/>
          <pc:sldMk cId="3950484991" sldId="258"/>
        </pc:sldMkLst>
        <pc:picChg chg="add del">
          <ac:chgData name="Emmanuel Tarika" userId="5d3de597250d89bb" providerId="LiveId" clId="{C32A1F43-DB2B-456B-A0E7-7D2F1B42284D}" dt="2024-01-21T14:18:56.668" v="3" actId="21"/>
          <ac:picMkLst>
            <pc:docMk/>
            <pc:sldMk cId="3950484991" sldId="258"/>
            <ac:picMk id="2" creationId="{E7C77167-A55A-E48A-68CE-407D2B7F945C}"/>
          </ac:picMkLst>
        </pc:picChg>
      </pc:sldChg>
      <pc:sldChg chg="addSp delSp modSp new mod">
        <pc:chgData name="Emmanuel Tarika" userId="5d3de597250d89bb" providerId="LiveId" clId="{C32A1F43-DB2B-456B-A0E7-7D2F1B42284D}" dt="2024-01-21T15:25:45.350" v="1427"/>
        <pc:sldMkLst>
          <pc:docMk/>
          <pc:sldMk cId="3060727359" sldId="259"/>
        </pc:sldMkLst>
        <pc:spChg chg="del">
          <ac:chgData name="Emmanuel Tarika" userId="5d3de597250d89bb" providerId="LiveId" clId="{C32A1F43-DB2B-456B-A0E7-7D2F1B42284D}" dt="2024-01-21T15:20:31.329" v="1345" actId="478"/>
          <ac:spMkLst>
            <pc:docMk/>
            <pc:sldMk cId="3060727359" sldId="259"/>
            <ac:spMk id="2" creationId="{E4CAEB78-50FE-B49C-6413-326B76C9E8C3}"/>
          </ac:spMkLst>
        </pc:spChg>
        <pc:spChg chg="del">
          <ac:chgData name="Emmanuel Tarika" userId="5d3de597250d89bb" providerId="LiveId" clId="{C32A1F43-DB2B-456B-A0E7-7D2F1B42284D}" dt="2024-01-21T15:20:31.329" v="1345" actId="478"/>
          <ac:spMkLst>
            <pc:docMk/>
            <pc:sldMk cId="3060727359" sldId="259"/>
            <ac:spMk id="3" creationId="{7D0DA18E-359B-84EB-E2FE-1A6424273276}"/>
          </ac:spMkLst>
        </pc:spChg>
        <pc:spChg chg="add mod">
          <ac:chgData name="Emmanuel Tarika" userId="5d3de597250d89bb" providerId="LiveId" clId="{C32A1F43-DB2B-456B-A0E7-7D2F1B42284D}" dt="2024-01-21T15:20:37.662" v="1346"/>
          <ac:spMkLst>
            <pc:docMk/>
            <pc:sldMk cId="3060727359" sldId="259"/>
            <ac:spMk id="4" creationId="{7E47AE99-080B-E924-AB36-EAD0AD828E53}"/>
          </ac:spMkLst>
        </pc:spChg>
        <pc:spChg chg="add mod">
          <ac:chgData name="Emmanuel Tarika" userId="5d3de597250d89bb" providerId="LiveId" clId="{C32A1F43-DB2B-456B-A0E7-7D2F1B42284D}" dt="2024-01-21T15:20:37.662" v="1346"/>
          <ac:spMkLst>
            <pc:docMk/>
            <pc:sldMk cId="3060727359" sldId="259"/>
            <ac:spMk id="5" creationId="{25F4928C-07BE-3F1E-E2F6-5D37D02E60F4}"/>
          </ac:spMkLst>
        </pc:spChg>
        <pc:spChg chg="add mod">
          <ac:chgData name="Emmanuel Tarika" userId="5d3de597250d89bb" providerId="LiveId" clId="{C32A1F43-DB2B-456B-A0E7-7D2F1B42284D}" dt="2024-01-21T15:20:37.662" v="1346"/>
          <ac:spMkLst>
            <pc:docMk/>
            <pc:sldMk cId="3060727359" sldId="259"/>
            <ac:spMk id="6" creationId="{8CC124E4-6CDA-E125-31BE-3634044C40D0}"/>
          </ac:spMkLst>
        </pc:spChg>
        <pc:spChg chg="add mod">
          <ac:chgData name="Emmanuel Tarika" userId="5d3de597250d89bb" providerId="LiveId" clId="{C32A1F43-DB2B-456B-A0E7-7D2F1B42284D}" dt="2024-01-21T15:22:21.531" v="1371" actId="207"/>
          <ac:spMkLst>
            <pc:docMk/>
            <pc:sldMk cId="3060727359" sldId="259"/>
            <ac:spMk id="8" creationId="{11E9178E-0C0F-E812-F855-7B42C497CFCD}"/>
          </ac:spMkLst>
        </pc:spChg>
        <pc:spChg chg="add mod">
          <ac:chgData name="Emmanuel Tarika" userId="5d3de597250d89bb" providerId="LiveId" clId="{C32A1F43-DB2B-456B-A0E7-7D2F1B42284D}" dt="2024-01-21T15:24:34.026" v="1399" actId="207"/>
          <ac:spMkLst>
            <pc:docMk/>
            <pc:sldMk cId="3060727359" sldId="259"/>
            <ac:spMk id="10" creationId="{305387DA-070F-893A-8604-90811F372779}"/>
          </ac:spMkLst>
        </pc:spChg>
        <pc:spChg chg="add del mod">
          <ac:chgData name="Emmanuel Tarika" userId="5d3de597250d89bb" providerId="LiveId" clId="{C32A1F43-DB2B-456B-A0E7-7D2F1B42284D}" dt="2024-01-21T15:25:45.350" v="1427"/>
          <ac:spMkLst>
            <pc:docMk/>
            <pc:sldMk cId="3060727359" sldId="259"/>
            <ac:spMk id="12" creationId="{C4BCFB4A-D8D4-F8B1-E210-8AB21F35CA9E}"/>
          </ac:spMkLst>
        </pc:spChg>
        <pc:spChg chg="add mod">
          <ac:chgData name="Emmanuel Tarika" userId="5d3de597250d89bb" providerId="LiveId" clId="{C32A1F43-DB2B-456B-A0E7-7D2F1B42284D}" dt="2024-01-21T15:25:42.940" v="1425" actId="20577"/>
          <ac:spMkLst>
            <pc:docMk/>
            <pc:sldMk cId="3060727359" sldId="259"/>
            <ac:spMk id="13" creationId="{ACC01C23-7231-DCAD-AB19-55B6F82E0D71}"/>
          </ac:spMkLst>
        </pc:spChg>
        <pc:graphicFrameChg chg="add mod modGraphic">
          <ac:chgData name="Emmanuel Tarika" userId="5d3de597250d89bb" providerId="LiveId" clId="{C32A1F43-DB2B-456B-A0E7-7D2F1B42284D}" dt="2024-01-21T15:22:58.817" v="1381" actId="207"/>
          <ac:graphicFrameMkLst>
            <pc:docMk/>
            <pc:sldMk cId="3060727359" sldId="259"/>
            <ac:graphicFrameMk id="7" creationId="{DF1A9C52-2959-0EAB-6A55-9C42F6E72AA1}"/>
          </ac:graphicFrameMkLst>
        </pc:graphicFrameChg>
        <pc:picChg chg="add mod">
          <ac:chgData name="Emmanuel Tarika" userId="5d3de597250d89bb" providerId="LiveId" clId="{C32A1F43-DB2B-456B-A0E7-7D2F1B42284D}" dt="2024-01-21T15:23:39.725" v="1382"/>
          <ac:picMkLst>
            <pc:docMk/>
            <pc:sldMk cId="3060727359" sldId="259"/>
            <ac:picMk id="9" creationId="{D65FC286-E6DA-1CEF-DBCF-B0B4373AC4B9}"/>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1C327C-F436-4697-AB09-69B8FC075DC5}" type="doc">
      <dgm:prSet loTypeId="urn:microsoft.com/office/officeart/2008/layout/VerticalCurvedList" loCatId="list" qsTypeId="urn:microsoft.com/office/officeart/2005/8/quickstyle/simple3" qsCatId="simple" csTypeId="urn:microsoft.com/office/officeart/2005/8/colors/accent5_1" csCatId="accent5" phldr="1"/>
      <dgm:spPr/>
      <dgm:t>
        <a:bodyPr/>
        <a:lstStyle/>
        <a:p>
          <a:endParaRPr lang="fr-FR"/>
        </a:p>
      </dgm:t>
    </dgm:pt>
    <dgm:pt modelId="{9C21A7CC-F0E9-4303-B05A-92680C01C51C}">
      <dgm:prSet phldrT="[Texte]" custT="1"/>
      <dgm:spPr>
        <a:xfrm>
          <a:off x="346984" y="228526"/>
          <a:ext cx="5090647" cy="457346"/>
        </a:xfrm>
        <a:prstGeom prst="rect">
          <a:avLst/>
        </a:prstGeom>
      </dgm:spPr>
      <dgm:t>
        <a:bodyPr/>
        <a:lstStyle/>
        <a:p>
          <a:pPr>
            <a:buNone/>
          </a:pPr>
          <a:r>
            <a:rPr lang="fr-FR" sz="1000" b="1" noProof="0" dirty="0">
              <a:solidFill>
                <a:schemeClr val="accent5"/>
              </a:solidFill>
              <a:latin typeface="Arial" panose="020B0604020202020204" pitchFamily="34" charset="0"/>
              <a:ea typeface="+mn-ea"/>
              <a:cs typeface="Arial" panose="020B0604020202020204" pitchFamily="34" charset="0"/>
            </a:rPr>
            <a:t>Adoptez une posture d'écoute</a:t>
          </a:r>
        </a:p>
        <a:p>
          <a:r>
            <a:rPr lang="fr-FR" sz="1000" b="0" noProof="0" dirty="0">
              <a:solidFill>
                <a:schemeClr val="bg2"/>
              </a:solidFill>
              <a:latin typeface="Arial" panose="020B0604020202020204" pitchFamily="34" charset="0"/>
              <a:ea typeface="+mn-ea"/>
              <a:cs typeface="Arial" panose="020B0604020202020204" pitchFamily="34" charset="0"/>
            </a:rPr>
            <a:t>Ne soyez pas sur la défensive, n’argumentez pas avec les parties prenantes.</a:t>
          </a:r>
        </a:p>
      </dgm:t>
    </dgm:pt>
    <dgm:pt modelId="{9D4EC19B-8F80-4124-9EAF-455DFD72AEF3}" type="parTrans" cxnId="{E025CEF1-AB70-42BE-B36A-495147E0B894}">
      <dgm:prSet/>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38246663-D17E-42E4-B024-86642F42871E}" type="sibTrans" cxnId="{E025CEF1-AB70-42BE-B36A-495147E0B894}">
      <dgm:prSet/>
      <dgm:spPr>
        <a:xfrm>
          <a:off x="-4134542" y="-634507"/>
          <a:ext cx="4926614" cy="4926614"/>
        </a:xfrm>
        <a:prstGeom prst="blockArc">
          <a:avLst>
            <a:gd name="adj1" fmla="val 18900000"/>
            <a:gd name="adj2" fmla="val 2700000"/>
            <a:gd name="adj3" fmla="val 438"/>
          </a:avLst>
        </a:prstGeom>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C80DDDCE-7F76-4C85-988F-E230BCF23DC8}">
      <dgm:prSet phldrT="[Texte]" custT="1"/>
      <dgm:spPr>
        <a:xfrm>
          <a:off x="674705" y="914326"/>
          <a:ext cx="4762926" cy="457346"/>
        </a:xfrm>
        <a:prstGeom prst="rect">
          <a:avLst/>
        </a:prstGeom>
      </dgm:spPr>
      <dgm:t>
        <a:bodyPr/>
        <a:lstStyle/>
        <a:p>
          <a:pPr>
            <a:buNone/>
          </a:pPr>
          <a:r>
            <a:rPr lang="fr-FR" sz="1000" b="1" noProof="0" dirty="0">
              <a:solidFill>
                <a:schemeClr val="accent5"/>
              </a:solidFill>
              <a:latin typeface="Arial" panose="020B0604020202020204" pitchFamily="34" charset="0"/>
              <a:ea typeface="+mn-ea"/>
              <a:cs typeface="Arial" panose="020B0604020202020204" pitchFamily="34" charset="0"/>
            </a:rPr>
            <a:t>Transcrivez fidèlement les commentaires des parties prenantes</a:t>
          </a:r>
        </a:p>
        <a:p>
          <a:r>
            <a:rPr lang="fr-FR" sz="1000" b="0" noProof="0" dirty="0">
              <a:solidFill>
                <a:schemeClr val="bg2"/>
              </a:solidFill>
              <a:latin typeface="Arial" panose="020B0604020202020204" pitchFamily="34" charset="0"/>
              <a:ea typeface="+mn-ea"/>
              <a:cs typeface="Arial" panose="020B0604020202020204" pitchFamily="34" charset="0"/>
            </a:rPr>
            <a:t>Les commentaires sont essentiels, ne les reformulez pas. Ne suggérez pas d'actions possibles aux parties prenantes si elles ne les mentionnent pas.</a:t>
          </a:r>
        </a:p>
      </dgm:t>
    </dgm:pt>
    <dgm:pt modelId="{09893867-E62C-42D3-9B1C-A12F7BE90DE4}" type="parTrans" cxnId="{FA279FB1-5E14-4E8E-B1BD-76A3E2162FA3}">
      <dgm:prSet/>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F2F7C428-1EDE-44BB-9A86-6CEFCE2B24AF}" type="sibTrans" cxnId="{FA279FB1-5E14-4E8E-B1BD-76A3E2162FA3}">
      <dgm:prSet/>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F2CFC807-9AB7-4189-B6CF-0507995715F5}">
      <dgm:prSet phldrT="[Texte]" custT="1"/>
      <dgm:spPr>
        <a:xfrm>
          <a:off x="775289" y="1600126"/>
          <a:ext cx="4662342" cy="457346"/>
        </a:xfrm>
        <a:prstGeom prst="rect">
          <a:avLst/>
        </a:prstGeom>
      </dgm:spPr>
      <dgm:t>
        <a:bodyPr/>
        <a:lstStyle/>
        <a:p>
          <a:pPr>
            <a:buNone/>
          </a:pPr>
          <a:r>
            <a:rPr lang="fr-FR" sz="1000" b="1" noProof="0" dirty="0">
              <a:solidFill>
                <a:schemeClr val="accent5"/>
              </a:solidFill>
              <a:latin typeface="Arial" panose="020B0604020202020204" pitchFamily="34" charset="0"/>
              <a:ea typeface="+mn-ea"/>
              <a:cs typeface="Arial" panose="020B0604020202020204" pitchFamily="34" charset="0"/>
            </a:rPr>
            <a:t>Demandez aux parties prenantes de scorer directement leurs perceptions</a:t>
          </a:r>
        </a:p>
        <a:p>
          <a:pPr>
            <a:buNone/>
          </a:pPr>
          <a:r>
            <a:rPr lang="fr-FR" sz="1000" b="0" noProof="0" dirty="0">
              <a:solidFill>
                <a:schemeClr val="bg2"/>
              </a:solidFill>
              <a:latin typeface="Arial" panose="020B0604020202020204" pitchFamily="34" charset="0"/>
              <a:ea typeface="+mn-ea"/>
              <a:cs typeface="Arial" panose="020B0604020202020204" pitchFamily="34" charset="0"/>
            </a:rPr>
            <a:t>Ne scorez pas à la place des parties prenantes. Les scores aident les parties prenantes à hiérarchiser leurs préoccupations et leurs attentes et à éviter l'effet « shopping </a:t>
          </a:r>
          <a:r>
            <a:rPr lang="fr-FR" sz="1000" b="0" noProof="0" dirty="0" err="1">
              <a:solidFill>
                <a:schemeClr val="bg2"/>
              </a:solidFill>
              <a:latin typeface="Arial" panose="020B0604020202020204" pitchFamily="34" charset="0"/>
              <a:ea typeface="+mn-ea"/>
              <a:cs typeface="Arial" panose="020B0604020202020204" pitchFamily="34" charset="0"/>
            </a:rPr>
            <a:t>list</a:t>
          </a:r>
          <a:r>
            <a:rPr lang="fr-FR" sz="1000" b="0" noProof="0" dirty="0">
              <a:solidFill>
                <a:schemeClr val="bg2"/>
              </a:solidFill>
              <a:latin typeface="Arial" panose="020B0604020202020204" pitchFamily="34" charset="0"/>
              <a:ea typeface="+mn-ea"/>
              <a:cs typeface="Arial" panose="020B0604020202020204" pitchFamily="34" charset="0"/>
            </a:rPr>
            <a:t> ».</a:t>
          </a:r>
        </a:p>
      </dgm:t>
    </dgm:pt>
    <dgm:pt modelId="{FFD451DB-399B-47D3-8F06-39F07ED3565C}" type="parTrans" cxnId="{1688BE80-C0BB-4555-B4C0-3AD7AED77211}">
      <dgm:prSet/>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0D25D192-59AB-4885-AF60-36F16447077E}" type="sibTrans" cxnId="{1688BE80-C0BB-4555-B4C0-3AD7AED77211}">
      <dgm:prSet/>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584B6D48-383D-4C81-94DE-A6DF5DBF65A7}">
      <dgm:prSet phldrT="[Texte]" custT="1"/>
      <dgm:spPr>
        <a:xfrm>
          <a:off x="674705" y="2285926"/>
          <a:ext cx="4762926" cy="457346"/>
        </a:xfrm>
        <a:prstGeom prst="rect">
          <a:avLst/>
        </a:prstGeom>
      </dgm:spPr>
      <dgm:t>
        <a:bodyPr/>
        <a:lstStyle/>
        <a:p>
          <a:pPr>
            <a:buNone/>
          </a:pPr>
          <a:r>
            <a:rPr lang="fr-FR" sz="1000" b="1" noProof="0" dirty="0">
              <a:solidFill>
                <a:schemeClr val="accent5"/>
              </a:solidFill>
              <a:latin typeface="Arial" panose="020B0604020202020204" pitchFamily="34" charset="0"/>
              <a:ea typeface="+mn-ea"/>
              <a:cs typeface="Arial" panose="020B0604020202020204" pitchFamily="34" charset="0"/>
            </a:rPr>
            <a:t>Respectez le délai d'une heure</a:t>
          </a:r>
        </a:p>
        <a:p>
          <a:r>
            <a:rPr lang="fr-FR" sz="1000" b="0" noProof="0" dirty="0">
              <a:solidFill>
                <a:schemeClr val="bg2"/>
              </a:solidFill>
              <a:latin typeface="Arial" panose="020B0604020202020204" pitchFamily="34" charset="0"/>
              <a:ea typeface="+mn-ea"/>
              <a:cs typeface="Arial" panose="020B0604020202020204" pitchFamily="34" charset="0"/>
            </a:rPr>
            <a:t>Ne prenez pas le risque de ne pas terminer l’entretien et de provoquer de l’énervement, de la frustration ou de la gêne chez votre partie prenante</a:t>
          </a:r>
        </a:p>
      </dgm:t>
    </dgm:pt>
    <dgm:pt modelId="{740696C0-A650-40FC-9CE4-D78E2E3B8D57}" type="parTrans" cxnId="{515C7549-735B-4C96-96EB-9A901FBB5EF0}">
      <dgm:prSet/>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DF105982-22D3-409D-AEA1-3D45E856D7AE}" type="sibTrans" cxnId="{515C7549-735B-4C96-96EB-9A901FBB5EF0}">
      <dgm:prSet/>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FE96EA7D-3D70-4D80-A629-6DA829A6AB9A}">
      <dgm:prSet phldrT="[Texte]" custT="1"/>
      <dgm:spPr>
        <a:xfrm>
          <a:off x="346984" y="2971726"/>
          <a:ext cx="5090647" cy="457346"/>
        </a:xfrm>
        <a:prstGeom prst="rect">
          <a:avLst/>
        </a:prstGeom>
      </dgm:spPr>
      <dgm:t>
        <a:bodyPr/>
        <a:lstStyle/>
        <a:p>
          <a:pPr>
            <a:buNone/>
          </a:pPr>
          <a:r>
            <a:rPr lang="fr-FR" sz="1000" b="1" noProof="0" dirty="0">
              <a:solidFill>
                <a:schemeClr val="accent5"/>
              </a:solidFill>
              <a:latin typeface="Arial" panose="020B0604020202020204" pitchFamily="34" charset="0"/>
              <a:ea typeface="+mn-ea"/>
              <a:cs typeface="Arial" panose="020B0604020202020204" pitchFamily="34" charset="0"/>
            </a:rPr>
            <a:t>N’hésitez pas à prévoir de donner un feedback sur la consultation aux parties prenantes qui en expriment le souhait à l’issue de l’entretien</a:t>
          </a:r>
        </a:p>
        <a:p>
          <a:r>
            <a:rPr lang="fr-FR" sz="1000" b="0" noProof="0" dirty="0">
              <a:solidFill>
                <a:schemeClr val="bg2"/>
              </a:solidFill>
              <a:latin typeface="Arial" panose="020B0604020202020204" pitchFamily="34" charset="0"/>
              <a:ea typeface="+mn-ea"/>
              <a:cs typeface="Arial" panose="020B0604020202020204" pitchFamily="34" charset="0"/>
            </a:rPr>
            <a:t>Ne donnez pas l’impression d’un échange à sens unique</a:t>
          </a:r>
        </a:p>
      </dgm:t>
    </dgm:pt>
    <dgm:pt modelId="{35FA79AE-AC1C-4ECC-8483-5C7746296420}" type="parTrans" cxnId="{6C5A3ED3-C0FC-4C51-9E91-9ABB23CC7A52}">
      <dgm:prSet/>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3B65D0AE-0255-42AB-BB48-9D9297710757}" type="sibTrans" cxnId="{6C5A3ED3-C0FC-4C51-9E91-9ABB23CC7A52}">
      <dgm:prSet/>
      <dgm:spPr/>
      <dgm:t>
        <a:bodyPr/>
        <a:lstStyle/>
        <a:p>
          <a:endParaRPr lang="fr-FR" sz="1000" noProof="0" dirty="0">
            <a:solidFill>
              <a:schemeClr val="tx1">
                <a:lumMod val="75000"/>
              </a:schemeClr>
            </a:solidFill>
            <a:latin typeface="Arial" panose="020B0604020202020204" pitchFamily="34" charset="0"/>
            <a:cs typeface="Arial" panose="020B0604020202020204" pitchFamily="34" charset="0"/>
          </a:endParaRPr>
        </a:p>
      </dgm:t>
    </dgm:pt>
    <dgm:pt modelId="{D0C5FFE6-DD83-40BD-B210-8412997F1320}" type="pres">
      <dgm:prSet presAssocID="{F01C327C-F436-4697-AB09-69B8FC075DC5}" presName="Name0" presStyleCnt="0">
        <dgm:presLayoutVars>
          <dgm:chMax val="7"/>
          <dgm:chPref val="7"/>
          <dgm:dir/>
        </dgm:presLayoutVars>
      </dgm:prSet>
      <dgm:spPr/>
    </dgm:pt>
    <dgm:pt modelId="{BA722151-80E9-4A34-B71F-F01C50848322}" type="pres">
      <dgm:prSet presAssocID="{F01C327C-F436-4697-AB09-69B8FC075DC5}" presName="Name1" presStyleCnt="0"/>
      <dgm:spPr/>
    </dgm:pt>
    <dgm:pt modelId="{8E00B9F0-88F3-43CC-852D-C71A89C167DB}" type="pres">
      <dgm:prSet presAssocID="{F01C327C-F436-4697-AB09-69B8FC075DC5}" presName="cycle" presStyleCnt="0"/>
      <dgm:spPr/>
    </dgm:pt>
    <dgm:pt modelId="{1BE94ED1-30B3-4C88-AE64-0FCC43F537E4}" type="pres">
      <dgm:prSet presAssocID="{F01C327C-F436-4697-AB09-69B8FC075DC5}" presName="srcNode" presStyleLbl="node1" presStyleIdx="0" presStyleCnt="5"/>
      <dgm:spPr/>
    </dgm:pt>
    <dgm:pt modelId="{E22A4198-DDC3-47A1-A2B1-9196E5367128}" type="pres">
      <dgm:prSet presAssocID="{F01C327C-F436-4697-AB09-69B8FC075DC5}" presName="conn" presStyleLbl="parChTrans1D2" presStyleIdx="0" presStyleCnt="1"/>
      <dgm:spPr/>
    </dgm:pt>
    <dgm:pt modelId="{5DDC367A-0AAE-4ED5-999E-6652580D4708}" type="pres">
      <dgm:prSet presAssocID="{F01C327C-F436-4697-AB09-69B8FC075DC5}" presName="extraNode" presStyleLbl="node1" presStyleIdx="0" presStyleCnt="5"/>
      <dgm:spPr/>
    </dgm:pt>
    <dgm:pt modelId="{982A315D-C91B-4682-A82D-31847EC4EBA2}" type="pres">
      <dgm:prSet presAssocID="{F01C327C-F436-4697-AB09-69B8FC075DC5}" presName="dstNode" presStyleLbl="node1" presStyleIdx="0" presStyleCnt="5"/>
      <dgm:spPr/>
    </dgm:pt>
    <dgm:pt modelId="{BC5EF23F-081D-40F2-A33C-CA8A1309EE7D}" type="pres">
      <dgm:prSet presAssocID="{9C21A7CC-F0E9-4303-B05A-92680C01C51C}" presName="text_1" presStyleLbl="node1" presStyleIdx="0" presStyleCnt="5">
        <dgm:presLayoutVars>
          <dgm:bulletEnabled val="1"/>
        </dgm:presLayoutVars>
      </dgm:prSet>
      <dgm:spPr/>
    </dgm:pt>
    <dgm:pt modelId="{8A12CEFF-46A0-4765-A5EF-8921E1720929}" type="pres">
      <dgm:prSet presAssocID="{9C21A7CC-F0E9-4303-B05A-92680C01C51C}" presName="accent_1" presStyleCnt="0"/>
      <dgm:spPr/>
    </dgm:pt>
    <dgm:pt modelId="{1EAB1FF1-C8D0-4031-AA17-84A7BDFDC60B}" type="pres">
      <dgm:prSet presAssocID="{9C21A7CC-F0E9-4303-B05A-92680C01C51C}" presName="accentRepeatNode" presStyleLbl="solidFgAcc1" presStyleIdx="0" presStyleCnt="5"/>
      <dgm:spPr>
        <a:xfrm>
          <a:off x="61142" y="171358"/>
          <a:ext cx="571682" cy="571682"/>
        </a:xfrm>
        <a:prstGeom prst="ellipse">
          <a:avLst/>
        </a:prstGeom>
      </dgm:spPr>
    </dgm:pt>
    <dgm:pt modelId="{BA14EAFF-5B33-4BEF-B3FB-2ADFD52939EE}" type="pres">
      <dgm:prSet presAssocID="{C80DDDCE-7F76-4C85-988F-E230BCF23DC8}" presName="text_2" presStyleLbl="node1" presStyleIdx="1" presStyleCnt="5">
        <dgm:presLayoutVars>
          <dgm:bulletEnabled val="1"/>
        </dgm:presLayoutVars>
      </dgm:prSet>
      <dgm:spPr/>
    </dgm:pt>
    <dgm:pt modelId="{B04AD4F1-2EFA-45F0-99BE-BEED4E7321FC}" type="pres">
      <dgm:prSet presAssocID="{C80DDDCE-7F76-4C85-988F-E230BCF23DC8}" presName="accent_2" presStyleCnt="0"/>
      <dgm:spPr/>
    </dgm:pt>
    <dgm:pt modelId="{68EC00D4-2FED-4CE4-990D-B2277DDCD693}" type="pres">
      <dgm:prSet presAssocID="{C80DDDCE-7F76-4C85-988F-E230BCF23DC8}" presName="accentRepeatNode" presStyleLbl="solidFgAcc1" presStyleIdx="1" presStyleCnt="5"/>
      <dgm:spPr>
        <a:xfrm>
          <a:off x="388863" y="857158"/>
          <a:ext cx="571682" cy="571682"/>
        </a:xfrm>
        <a:prstGeom prst="ellipse">
          <a:avLst/>
        </a:prstGeom>
      </dgm:spPr>
    </dgm:pt>
    <dgm:pt modelId="{847D84DD-064B-4FD1-9A7C-9D6DD1BED955}" type="pres">
      <dgm:prSet presAssocID="{F2CFC807-9AB7-4189-B6CF-0507995715F5}" presName="text_3" presStyleLbl="node1" presStyleIdx="2" presStyleCnt="5">
        <dgm:presLayoutVars>
          <dgm:bulletEnabled val="1"/>
        </dgm:presLayoutVars>
      </dgm:prSet>
      <dgm:spPr/>
    </dgm:pt>
    <dgm:pt modelId="{2C2C341B-9C39-4482-8CB6-F5DCEE853506}" type="pres">
      <dgm:prSet presAssocID="{F2CFC807-9AB7-4189-B6CF-0507995715F5}" presName="accent_3" presStyleCnt="0"/>
      <dgm:spPr/>
    </dgm:pt>
    <dgm:pt modelId="{94950F5B-5832-4C31-9ED3-B6335324C6F0}" type="pres">
      <dgm:prSet presAssocID="{F2CFC807-9AB7-4189-B6CF-0507995715F5}" presName="accentRepeatNode" presStyleLbl="solidFgAcc1" presStyleIdx="2" presStyleCnt="5"/>
      <dgm:spPr>
        <a:xfrm>
          <a:off x="489447" y="1542958"/>
          <a:ext cx="571682" cy="571682"/>
        </a:xfrm>
        <a:prstGeom prst="ellipse">
          <a:avLst/>
        </a:prstGeom>
      </dgm:spPr>
    </dgm:pt>
    <dgm:pt modelId="{8EBEB3D7-3644-44CB-BC19-3BF7E46A693C}" type="pres">
      <dgm:prSet presAssocID="{584B6D48-383D-4C81-94DE-A6DF5DBF65A7}" presName="text_4" presStyleLbl="node1" presStyleIdx="3" presStyleCnt="5">
        <dgm:presLayoutVars>
          <dgm:bulletEnabled val="1"/>
        </dgm:presLayoutVars>
      </dgm:prSet>
      <dgm:spPr/>
    </dgm:pt>
    <dgm:pt modelId="{43D6C467-4EBE-40D2-B25A-9071D8CF2D72}" type="pres">
      <dgm:prSet presAssocID="{584B6D48-383D-4C81-94DE-A6DF5DBF65A7}" presName="accent_4" presStyleCnt="0"/>
      <dgm:spPr/>
    </dgm:pt>
    <dgm:pt modelId="{A0C9C13F-69E2-4423-A49D-C55A19D6D05C}" type="pres">
      <dgm:prSet presAssocID="{584B6D48-383D-4C81-94DE-A6DF5DBF65A7}" presName="accentRepeatNode" presStyleLbl="solidFgAcc1" presStyleIdx="3" presStyleCnt="5"/>
      <dgm:spPr>
        <a:xfrm>
          <a:off x="388863" y="2228758"/>
          <a:ext cx="571682" cy="571682"/>
        </a:xfrm>
        <a:prstGeom prst="ellipse">
          <a:avLst/>
        </a:prstGeom>
      </dgm:spPr>
    </dgm:pt>
    <dgm:pt modelId="{2C8C3FD7-6CEB-472A-A6A5-2F463DB76276}" type="pres">
      <dgm:prSet presAssocID="{FE96EA7D-3D70-4D80-A629-6DA829A6AB9A}" presName="text_5" presStyleLbl="node1" presStyleIdx="4" presStyleCnt="5">
        <dgm:presLayoutVars>
          <dgm:bulletEnabled val="1"/>
        </dgm:presLayoutVars>
      </dgm:prSet>
      <dgm:spPr/>
    </dgm:pt>
    <dgm:pt modelId="{CD33A1DE-ECA5-447A-8E9B-6D144BE47A1D}" type="pres">
      <dgm:prSet presAssocID="{FE96EA7D-3D70-4D80-A629-6DA829A6AB9A}" presName="accent_5" presStyleCnt="0"/>
      <dgm:spPr/>
    </dgm:pt>
    <dgm:pt modelId="{3E928127-EBBC-4981-825D-39ED2D52A49C}" type="pres">
      <dgm:prSet presAssocID="{FE96EA7D-3D70-4D80-A629-6DA829A6AB9A}" presName="accentRepeatNode" presStyleLbl="solidFgAcc1" presStyleIdx="4" presStyleCnt="5"/>
      <dgm:spPr>
        <a:xfrm>
          <a:off x="61142" y="2914558"/>
          <a:ext cx="571682" cy="571682"/>
        </a:xfrm>
        <a:prstGeom prst="ellipse">
          <a:avLst/>
        </a:prstGeom>
      </dgm:spPr>
    </dgm:pt>
  </dgm:ptLst>
  <dgm:cxnLst>
    <dgm:cxn modelId="{BCC93D5F-B3DA-4E3F-AED5-817B0FDB8999}" type="presOf" srcId="{584B6D48-383D-4C81-94DE-A6DF5DBF65A7}" destId="{8EBEB3D7-3644-44CB-BC19-3BF7E46A693C}" srcOrd="0" destOrd="0" presId="urn:microsoft.com/office/officeart/2008/layout/VerticalCurvedList"/>
    <dgm:cxn modelId="{515C7549-735B-4C96-96EB-9A901FBB5EF0}" srcId="{F01C327C-F436-4697-AB09-69B8FC075DC5}" destId="{584B6D48-383D-4C81-94DE-A6DF5DBF65A7}" srcOrd="3" destOrd="0" parTransId="{740696C0-A650-40FC-9CE4-D78E2E3B8D57}" sibTransId="{DF105982-22D3-409D-AEA1-3D45E856D7AE}"/>
    <dgm:cxn modelId="{D5F00A55-DDE9-4799-8D41-84B602339B6D}" type="presOf" srcId="{F01C327C-F436-4697-AB09-69B8FC075DC5}" destId="{D0C5FFE6-DD83-40BD-B210-8412997F1320}" srcOrd="0" destOrd="0" presId="urn:microsoft.com/office/officeart/2008/layout/VerticalCurvedList"/>
    <dgm:cxn modelId="{0FA92075-E1F0-4E0F-A933-F9838ED54252}" type="presOf" srcId="{F2CFC807-9AB7-4189-B6CF-0507995715F5}" destId="{847D84DD-064B-4FD1-9A7C-9D6DD1BED955}" srcOrd="0" destOrd="0" presId="urn:microsoft.com/office/officeart/2008/layout/VerticalCurvedList"/>
    <dgm:cxn modelId="{6D12C858-3737-4888-8669-F07D7FCD9644}" type="presOf" srcId="{9C21A7CC-F0E9-4303-B05A-92680C01C51C}" destId="{BC5EF23F-081D-40F2-A33C-CA8A1309EE7D}" srcOrd="0" destOrd="0" presId="urn:microsoft.com/office/officeart/2008/layout/VerticalCurvedList"/>
    <dgm:cxn modelId="{1688BE80-C0BB-4555-B4C0-3AD7AED77211}" srcId="{F01C327C-F436-4697-AB09-69B8FC075DC5}" destId="{F2CFC807-9AB7-4189-B6CF-0507995715F5}" srcOrd="2" destOrd="0" parTransId="{FFD451DB-399B-47D3-8F06-39F07ED3565C}" sibTransId="{0D25D192-59AB-4885-AF60-36F16447077E}"/>
    <dgm:cxn modelId="{DC00C291-3C5A-410E-96DB-00CEFB9D47F8}" type="presOf" srcId="{38246663-D17E-42E4-B024-86642F42871E}" destId="{E22A4198-DDC3-47A1-A2B1-9196E5367128}" srcOrd="0" destOrd="0" presId="urn:microsoft.com/office/officeart/2008/layout/VerticalCurvedList"/>
    <dgm:cxn modelId="{FA279FB1-5E14-4E8E-B1BD-76A3E2162FA3}" srcId="{F01C327C-F436-4697-AB09-69B8FC075DC5}" destId="{C80DDDCE-7F76-4C85-988F-E230BCF23DC8}" srcOrd="1" destOrd="0" parTransId="{09893867-E62C-42D3-9B1C-A12F7BE90DE4}" sibTransId="{F2F7C428-1EDE-44BB-9A86-6CEFCE2B24AF}"/>
    <dgm:cxn modelId="{0E97BDB5-00DA-4232-BAE5-32EA5F7C540B}" type="presOf" srcId="{FE96EA7D-3D70-4D80-A629-6DA829A6AB9A}" destId="{2C8C3FD7-6CEB-472A-A6A5-2F463DB76276}" srcOrd="0" destOrd="0" presId="urn:microsoft.com/office/officeart/2008/layout/VerticalCurvedList"/>
    <dgm:cxn modelId="{6C5A3ED3-C0FC-4C51-9E91-9ABB23CC7A52}" srcId="{F01C327C-F436-4697-AB09-69B8FC075DC5}" destId="{FE96EA7D-3D70-4D80-A629-6DA829A6AB9A}" srcOrd="4" destOrd="0" parTransId="{35FA79AE-AC1C-4ECC-8483-5C7746296420}" sibTransId="{3B65D0AE-0255-42AB-BB48-9D9297710757}"/>
    <dgm:cxn modelId="{5BD037EA-2CB2-4F50-A871-FB7EB0E1F171}" type="presOf" srcId="{C80DDDCE-7F76-4C85-988F-E230BCF23DC8}" destId="{BA14EAFF-5B33-4BEF-B3FB-2ADFD52939EE}" srcOrd="0" destOrd="0" presId="urn:microsoft.com/office/officeart/2008/layout/VerticalCurvedList"/>
    <dgm:cxn modelId="{E025CEF1-AB70-42BE-B36A-495147E0B894}" srcId="{F01C327C-F436-4697-AB09-69B8FC075DC5}" destId="{9C21A7CC-F0E9-4303-B05A-92680C01C51C}" srcOrd="0" destOrd="0" parTransId="{9D4EC19B-8F80-4124-9EAF-455DFD72AEF3}" sibTransId="{38246663-D17E-42E4-B024-86642F42871E}"/>
    <dgm:cxn modelId="{BE625D73-73F8-4CCC-A836-62CBB896AA5D}" type="presParOf" srcId="{D0C5FFE6-DD83-40BD-B210-8412997F1320}" destId="{BA722151-80E9-4A34-B71F-F01C50848322}" srcOrd="0" destOrd="0" presId="urn:microsoft.com/office/officeart/2008/layout/VerticalCurvedList"/>
    <dgm:cxn modelId="{68E235CE-683B-4866-BEE2-F23743AB5406}" type="presParOf" srcId="{BA722151-80E9-4A34-B71F-F01C50848322}" destId="{8E00B9F0-88F3-43CC-852D-C71A89C167DB}" srcOrd="0" destOrd="0" presId="urn:microsoft.com/office/officeart/2008/layout/VerticalCurvedList"/>
    <dgm:cxn modelId="{53994617-3F9E-4E03-B4AC-B259A201B761}" type="presParOf" srcId="{8E00B9F0-88F3-43CC-852D-C71A89C167DB}" destId="{1BE94ED1-30B3-4C88-AE64-0FCC43F537E4}" srcOrd="0" destOrd="0" presId="urn:microsoft.com/office/officeart/2008/layout/VerticalCurvedList"/>
    <dgm:cxn modelId="{53CF1C4C-D9E6-44A6-86D4-8C3B71F24EBE}" type="presParOf" srcId="{8E00B9F0-88F3-43CC-852D-C71A89C167DB}" destId="{E22A4198-DDC3-47A1-A2B1-9196E5367128}" srcOrd="1" destOrd="0" presId="urn:microsoft.com/office/officeart/2008/layout/VerticalCurvedList"/>
    <dgm:cxn modelId="{E0209712-9123-4E7F-9638-C33E965B9FB2}" type="presParOf" srcId="{8E00B9F0-88F3-43CC-852D-C71A89C167DB}" destId="{5DDC367A-0AAE-4ED5-999E-6652580D4708}" srcOrd="2" destOrd="0" presId="urn:microsoft.com/office/officeart/2008/layout/VerticalCurvedList"/>
    <dgm:cxn modelId="{B65120F0-6FA9-47D5-A52C-F3137B5A1768}" type="presParOf" srcId="{8E00B9F0-88F3-43CC-852D-C71A89C167DB}" destId="{982A315D-C91B-4682-A82D-31847EC4EBA2}" srcOrd="3" destOrd="0" presId="urn:microsoft.com/office/officeart/2008/layout/VerticalCurvedList"/>
    <dgm:cxn modelId="{040270F5-F19C-407E-A772-441B09B404F7}" type="presParOf" srcId="{BA722151-80E9-4A34-B71F-F01C50848322}" destId="{BC5EF23F-081D-40F2-A33C-CA8A1309EE7D}" srcOrd="1" destOrd="0" presId="urn:microsoft.com/office/officeart/2008/layout/VerticalCurvedList"/>
    <dgm:cxn modelId="{7BD98F67-444A-46A9-A929-62267442F392}" type="presParOf" srcId="{BA722151-80E9-4A34-B71F-F01C50848322}" destId="{8A12CEFF-46A0-4765-A5EF-8921E1720929}" srcOrd="2" destOrd="0" presId="urn:microsoft.com/office/officeart/2008/layout/VerticalCurvedList"/>
    <dgm:cxn modelId="{EBE66222-48C3-4EA7-A6B3-68DB502C24C7}" type="presParOf" srcId="{8A12CEFF-46A0-4765-A5EF-8921E1720929}" destId="{1EAB1FF1-C8D0-4031-AA17-84A7BDFDC60B}" srcOrd="0" destOrd="0" presId="urn:microsoft.com/office/officeart/2008/layout/VerticalCurvedList"/>
    <dgm:cxn modelId="{79E7C765-1238-4176-937D-6E30074ECBB5}" type="presParOf" srcId="{BA722151-80E9-4A34-B71F-F01C50848322}" destId="{BA14EAFF-5B33-4BEF-B3FB-2ADFD52939EE}" srcOrd="3" destOrd="0" presId="urn:microsoft.com/office/officeart/2008/layout/VerticalCurvedList"/>
    <dgm:cxn modelId="{62D07467-5B45-4733-BC58-D2B607BAF01A}" type="presParOf" srcId="{BA722151-80E9-4A34-B71F-F01C50848322}" destId="{B04AD4F1-2EFA-45F0-99BE-BEED4E7321FC}" srcOrd="4" destOrd="0" presId="urn:microsoft.com/office/officeart/2008/layout/VerticalCurvedList"/>
    <dgm:cxn modelId="{162C31D9-2658-4BDB-B786-9A378822A894}" type="presParOf" srcId="{B04AD4F1-2EFA-45F0-99BE-BEED4E7321FC}" destId="{68EC00D4-2FED-4CE4-990D-B2277DDCD693}" srcOrd="0" destOrd="0" presId="urn:microsoft.com/office/officeart/2008/layout/VerticalCurvedList"/>
    <dgm:cxn modelId="{0BE22381-5D2F-4064-8F95-D8B64D7677E6}" type="presParOf" srcId="{BA722151-80E9-4A34-B71F-F01C50848322}" destId="{847D84DD-064B-4FD1-9A7C-9D6DD1BED955}" srcOrd="5" destOrd="0" presId="urn:microsoft.com/office/officeart/2008/layout/VerticalCurvedList"/>
    <dgm:cxn modelId="{9C67E257-E2AC-421A-BA9E-2CA52A18D63A}" type="presParOf" srcId="{BA722151-80E9-4A34-B71F-F01C50848322}" destId="{2C2C341B-9C39-4482-8CB6-F5DCEE853506}" srcOrd="6" destOrd="0" presId="urn:microsoft.com/office/officeart/2008/layout/VerticalCurvedList"/>
    <dgm:cxn modelId="{B689E3AC-707A-47CB-A015-4C4C3CC2E82C}" type="presParOf" srcId="{2C2C341B-9C39-4482-8CB6-F5DCEE853506}" destId="{94950F5B-5832-4C31-9ED3-B6335324C6F0}" srcOrd="0" destOrd="0" presId="urn:microsoft.com/office/officeart/2008/layout/VerticalCurvedList"/>
    <dgm:cxn modelId="{F9B23AD7-B9AC-45CA-BEE3-CC9DCC87996E}" type="presParOf" srcId="{BA722151-80E9-4A34-B71F-F01C50848322}" destId="{8EBEB3D7-3644-44CB-BC19-3BF7E46A693C}" srcOrd="7" destOrd="0" presId="urn:microsoft.com/office/officeart/2008/layout/VerticalCurvedList"/>
    <dgm:cxn modelId="{139C2054-BB09-411B-B4A9-4A3BE08781E8}" type="presParOf" srcId="{BA722151-80E9-4A34-B71F-F01C50848322}" destId="{43D6C467-4EBE-40D2-B25A-9071D8CF2D72}" srcOrd="8" destOrd="0" presId="urn:microsoft.com/office/officeart/2008/layout/VerticalCurvedList"/>
    <dgm:cxn modelId="{E0122A60-416D-4801-8B51-F42546894E90}" type="presParOf" srcId="{43D6C467-4EBE-40D2-B25A-9071D8CF2D72}" destId="{A0C9C13F-69E2-4423-A49D-C55A19D6D05C}" srcOrd="0" destOrd="0" presId="urn:microsoft.com/office/officeart/2008/layout/VerticalCurvedList"/>
    <dgm:cxn modelId="{3F8216B0-01C6-46A3-8F99-6E5328CD9E05}" type="presParOf" srcId="{BA722151-80E9-4A34-B71F-F01C50848322}" destId="{2C8C3FD7-6CEB-472A-A6A5-2F463DB76276}" srcOrd="9" destOrd="0" presId="urn:microsoft.com/office/officeart/2008/layout/VerticalCurvedList"/>
    <dgm:cxn modelId="{58332B18-24F2-4B13-AD11-F5DF5363ECAD}" type="presParOf" srcId="{BA722151-80E9-4A34-B71F-F01C50848322}" destId="{CD33A1DE-ECA5-447A-8E9B-6D144BE47A1D}" srcOrd="10" destOrd="0" presId="urn:microsoft.com/office/officeart/2008/layout/VerticalCurvedList"/>
    <dgm:cxn modelId="{6F156DAB-8E24-4E96-9A59-991A60225089}" type="presParOf" srcId="{CD33A1DE-ECA5-447A-8E9B-6D144BE47A1D}" destId="{3E928127-EBBC-4981-825D-39ED2D52A49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A4198-DDC3-47A1-A2B1-9196E5367128}">
      <dsp:nvSpPr>
        <dsp:cNvPr id="0" name=""/>
        <dsp:cNvSpPr/>
      </dsp:nvSpPr>
      <dsp:spPr>
        <a:xfrm>
          <a:off x="-5591711" y="-856035"/>
          <a:ext cx="6657625" cy="6657625"/>
        </a:xfrm>
        <a:prstGeom prst="blockArc">
          <a:avLst>
            <a:gd name="adj1" fmla="val 18900000"/>
            <a:gd name="adj2" fmla="val 2700000"/>
            <a:gd name="adj3" fmla="val 438"/>
          </a:avLst>
        </a:prstGeom>
        <a:noFill/>
        <a:ln w="1905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5EF23F-081D-40F2-A33C-CA8A1309EE7D}">
      <dsp:nvSpPr>
        <dsp:cNvPr id="0" name=""/>
        <dsp:cNvSpPr/>
      </dsp:nvSpPr>
      <dsp:spPr>
        <a:xfrm>
          <a:off x="465999" y="308998"/>
          <a:ext cx="5543328" cy="618392"/>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0849" tIns="25400" rIns="25400" bIns="25400" numCol="1" spcCol="1270" anchor="ctr" anchorCtr="0">
          <a:noAutofit/>
        </a:bodyPr>
        <a:lstStyle/>
        <a:p>
          <a:pPr marL="0" lvl="0" indent="0" algn="l" defTabSz="444500">
            <a:lnSpc>
              <a:spcPct val="90000"/>
            </a:lnSpc>
            <a:spcBef>
              <a:spcPct val="0"/>
            </a:spcBef>
            <a:spcAft>
              <a:spcPct val="35000"/>
            </a:spcAft>
            <a:buNone/>
          </a:pPr>
          <a:r>
            <a:rPr lang="fr-FR" sz="1000" b="1" kern="1200" noProof="0" dirty="0">
              <a:solidFill>
                <a:schemeClr val="accent5"/>
              </a:solidFill>
              <a:latin typeface="Arial" panose="020B0604020202020204" pitchFamily="34" charset="0"/>
              <a:ea typeface="+mn-ea"/>
              <a:cs typeface="Arial" panose="020B0604020202020204" pitchFamily="34" charset="0"/>
            </a:rPr>
            <a:t>Adoptez une posture d'écoute</a:t>
          </a:r>
        </a:p>
        <a:p>
          <a:pPr marL="0" lvl="0" indent="0" algn="l" defTabSz="444500">
            <a:lnSpc>
              <a:spcPct val="90000"/>
            </a:lnSpc>
            <a:spcBef>
              <a:spcPct val="0"/>
            </a:spcBef>
            <a:spcAft>
              <a:spcPct val="35000"/>
            </a:spcAft>
            <a:buNone/>
          </a:pPr>
          <a:r>
            <a:rPr lang="fr-FR" sz="1000" b="0" kern="1200" noProof="0" dirty="0">
              <a:solidFill>
                <a:schemeClr val="bg2"/>
              </a:solidFill>
              <a:latin typeface="Arial" panose="020B0604020202020204" pitchFamily="34" charset="0"/>
              <a:ea typeface="+mn-ea"/>
              <a:cs typeface="Arial" panose="020B0604020202020204" pitchFamily="34" charset="0"/>
            </a:rPr>
            <a:t>Ne soyez pas sur la défensive, n’argumentez pas avec les parties prenantes.</a:t>
          </a:r>
        </a:p>
      </dsp:txBody>
      <dsp:txXfrm>
        <a:off x="465999" y="308998"/>
        <a:ext cx="5543328" cy="618392"/>
      </dsp:txXfrm>
    </dsp:sp>
    <dsp:sp modelId="{1EAB1FF1-C8D0-4031-AA17-84A7BDFDC60B}">
      <dsp:nvSpPr>
        <dsp:cNvPr id="0" name=""/>
        <dsp:cNvSpPr/>
      </dsp:nvSpPr>
      <dsp:spPr>
        <a:xfrm>
          <a:off x="79504" y="231699"/>
          <a:ext cx="772990" cy="772990"/>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BA14EAFF-5B33-4BEF-B3FB-2ADFD52939EE}">
      <dsp:nvSpPr>
        <dsp:cNvPr id="0" name=""/>
        <dsp:cNvSpPr/>
      </dsp:nvSpPr>
      <dsp:spPr>
        <a:xfrm>
          <a:off x="909120" y="1236289"/>
          <a:ext cx="5100207" cy="618392"/>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0849" tIns="25400" rIns="25400" bIns="25400" numCol="1" spcCol="1270" anchor="ctr" anchorCtr="0">
          <a:noAutofit/>
        </a:bodyPr>
        <a:lstStyle/>
        <a:p>
          <a:pPr marL="0" lvl="0" indent="0" algn="l" defTabSz="444500">
            <a:lnSpc>
              <a:spcPct val="90000"/>
            </a:lnSpc>
            <a:spcBef>
              <a:spcPct val="0"/>
            </a:spcBef>
            <a:spcAft>
              <a:spcPct val="35000"/>
            </a:spcAft>
            <a:buNone/>
          </a:pPr>
          <a:r>
            <a:rPr lang="fr-FR" sz="1000" b="1" kern="1200" noProof="0" dirty="0">
              <a:solidFill>
                <a:schemeClr val="accent5"/>
              </a:solidFill>
              <a:latin typeface="Arial" panose="020B0604020202020204" pitchFamily="34" charset="0"/>
              <a:ea typeface="+mn-ea"/>
              <a:cs typeface="Arial" panose="020B0604020202020204" pitchFamily="34" charset="0"/>
            </a:rPr>
            <a:t>Transcrivez fidèlement les commentaires des parties prenantes</a:t>
          </a:r>
        </a:p>
        <a:p>
          <a:pPr marL="0" lvl="0" indent="0" algn="l" defTabSz="444500">
            <a:lnSpc>
              <a:spcPct val="90000"/>
            </a:lnSpc>
            <a:spcBef>
              <a:spcPct val="0"/>
            </a:spcBef>
            <a:spcAft>
              <a:spcPct val="35000"/>
            </a:spcAft>
            <a:buNone/>
          </a:pPr>
          <a:r>
            <a:rPr lang="fr-FR" sz="1000" b="0" kern="1200" noProof="0" dirty="0">
              <a:solidFill>
                <a:schemeClr val="bg2"/>
              </a:solidFill>
              <a:latin typeface="Arial" panose="020B0604020202020204" pitchFamily="34" charset="0"/>
              <a:ea typeface="+mn-ea"/>
              <a:cs typeface="Arial" panose="020B0604020202020204" pitchFamily="34" charset="0"/>
            </a:rPr>
            <a:t>Les commentaires sont essentiels, ne les reformulez pas. Ne suggérez pas d'actions possibles aux parties prenantes si elles ne les mentionnent pas.</a:t>
          </a:r>
        </a:p>
      </dsp:txBody>
      <dsp:txXfrm>
        <a:off x="909120" y="1236289"/>
        <a:ext cx="5100207" cy="618392"/>
      </dsp:txXfrm>
    </dsp:sp>
    <dsp:sp modelId="{68EC00D4-2FED-4CE4-990D-B2277DDCD693}">
      <dsp:nvSpPr>
        <dsp:cNvPr id="0" name=""/>
        <dsp:cNvSpPr/>
      </dsp:nvSpPr>
      <dsp:spPr>
        <a:xfrm>
          <a:off x="522625" y="1158990"/>
          <a:ext cx="772990" cy="772990"/>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847D84DD-064B-4FD1-9A7C-9D6DD1BED955}">
      <dsp:nvSpPr>
        <dsp:cNvPr id="0" name=""/>
        <dsp:cNvSpPr/>
      </dsp:nvSpPr>
      <dsp:spPr>
        <a:xfrm>
          <a:off x="1045123" y="2163581"/>
          <a:ext cx="4964204" cy="618392"/>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0849" tIns="25400" rIns="25400" bIns="25400" numCol="1" spcCol="1270" anchor="ctr" anchorCtr="0">
          <a:noAutofit/>
        </a:bodyPr>
        <a:lstStyle/>
        <a:p>
          <a:pPr marL="0" lvl="0" indent="0" algn="l" defTabSz="444500">
            <a:lnSpc>
              <a:spcPct val="90000"/>
            </a:lnSpc>
            <a:spcBef>
              <a:spcPct val="0"/>
            </a:spcBef>
            <a:spcAft>
              <a:spcPct val="35000"/>
            </a:spcAft>
            <a:buNone/>
          </a:pPr>
          <a:r>
            <a:rPr lang="fr-FR" sz="1000" b="1" kern="1200" noProof="0" dirty="0">
              <a:solidFill>
                <a:schemeClr val="accent5"/>
              </a:solidFill>
              <a:latin typeface="Arial" panose="020B0604020202020204" pitchFamily="34" charset="0"/>
              <a:ea typeface="+mn-ea"/>
              <a:cs typeface="Arial" panose="020B0604020202020204" pitchFamily="34" charset="0"/>
            </a:rPr>
            <a:t>Demandez aux parties prenantes de scorer directement leurs perceptions</a:t>
          </a:r>
        </a:p>
        <a:p>
          <a:pPr marL="0" lvl="0" indent="0" algn="l" defTabSz="444500">
            <a:lnSpc>
              <a:spcPct val="90000"/>
            </a:lnSpc>
            <a:spcBef>
              <a:spcPct val="0"/>
            </a:spcBef>
            <a:spcAft>
              <a:spcPct val="35000"/>
            </a:spcAft>
            <a:buNone/>
          </a:pPr>
          <a:r>
            <a:rPr lang="fr-FR" sz="1000" b="0" kern="1200" noProof="0" dirty="0">
              <a:solidFill>
                <a:schemeClr val="bg2"/>
              </a:solidFill>
              <a:latin typeface="Arial" panose="020B0604020202020204" pitchFamily="34" charset="0"/>
              <a:ea typeface="+mn-ea"/>
              <a:cs typeface="Arial" panose="020B0604020202020204" pitchFamily="34" charset="0"/>
            </a:rPr>
            <a:t>Ne scorez pas à la place des parties prenantes. Les scores aident les parties prenantes à hiérarchiser leurs préoccupations et leurs attentes et à éviter l'effet « shopping </a:t>
          </a:r>
          <a:r>
            <a:rPr lang="fr-FR" sz="1000" b="0" kern="1200" noProof="0" dirty="0" err="1">
              <a:solidFill>
                <a:schemeClr val="bg2"/>
              </a:solidFill>
              <a:latin typeface="Arial" panose="020B0604020202020204" pitchFamily="34" charset="0"/>
              <a:ea typeface="+mn-ea"/>
              <a:cs typeface="Arial" panose="020B0604020202020204" pitchFamily="34" charset="0"/>
            </a:rPr>
            <a:t>list</a:t>
          </a:r>
          <a:r>
            <a:rPr lang="fr-FR" sz="1000" b="0" kern="1200" noProof="0" dirty="0">
              <a:solidFill>
                <a:schemeClr val="bg2"/>
              </a:solidFill>
              <a:latin typeface="Arial" panose="020B0604020202020204" pitchFamily="34" charset="0"/>
              <a:ea typeface="+mn-ea"/>
              <a:cs typeface="Arial" panose="020B0604020202020204" pitchFamily="34" charset="0"/>
            </a:rPr>
            <a:t> ».</a:t>
          </a:r>
        </a:p>
      </dsp:txBody>
      <dsp:txXfrm>
        <a:off x="1045123" y="2163581"/>
        <a:ext cx="4964204" cy="618392"/>
      </dsp:txXfrm>
    </dsp:sp>
    <dsp:sp modelId="{94950F5B-5832-4C31-9ED3-B6335324C6F0}">
      <dsp:nvSpPr>
        <dsp:cNvPr id="0" name=""/>
        <dsp:cNvSpPr/>
      </dsp:nvSpPr>
      <dsp:spPr>
        <a:xfrm>
          <a:off x="658628" y="2086282"/>
          <a:ext cx="772990" cy="772990"/>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8EBEB3D7-3644-44CB-BC19-3BF7E46A693C}">
      <dsp:nvSpPr>
        <dsp:cNvPr id="0" name=""/>
        <dsp:cNvSpPr/>
      </dsp:nvSpPr>
      <dsp:spPr>
        <a:xfrm>
          <a:off x="909120" y="3090872"/>
          <a:ext cx="5100207" cy="618392"/>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0849" tIns="25400" rIns="25400" bIns="25400" numCol="1" spcCol="1270" anchor="ctr" anchorCtr="0">
          <a:noAutofit/>
        </a:bodyPr>
        <a:lstStyle/>
        <a:p>
          <a:pPr marL="0" lvl="0" indent="0" algn="l" defTabSz="444500">
            <a:lnSpc>
              <a:spcPct val="90000"/>
            </a:lnSpc>
            <a:spcBef>
              <a:spcPct val="0"/>
            </a:spcBef>
            <a:spcAft>
              <a:spcPct val="35000"/>
            </a:spcAft>
            <a:buNone/>
          </a:pPr>
          <a:r>
            <a:rPr lang="fr-FR" sz="1000" b="1" kern="1200" noProof="0" dirty="0">
              <a:solidFill>
                <a:schemeClr val="accent5"/>
              </a:solidFill>
              <a:latin typeface="Arial" panose="020B0604020202020204" pitchFamily="34" charset="0"/>
              <a:ea typeface="+mn-ea"/>
              <a:cs typeface="Arial" panose="020B0604020202020204" pitchFamily="34" charset="0"/>
            </a:rPr>
            <a:t>Respectez le délai d'une heure</a:t>
          </a:r>
        </a:p>
        <a:p>
          <a:pPr marL="0" lvl="0" indent="0" algn="l" defTabSz="444500">
            <a:lnSpc>
              <a:spcPct val="90000"/>
            </a:lnSpc>
            <a:spcBef>
              <a:spcPct val="0"/>
            </a:spcBef>
            <a:spcAft>
              <a:spcPct val="35000"/>
            </a:spcAft>
            <a:buNone/>
          </a:pPr>
          <a:r>
            <a:rPr lang="fr-FR" sz="1000" b="0" kern="1200" noProof="0" dirty="0">
              <a:solidFill>
                <a:schemeClr val="bg2"/>
              </a:solidFill>
              <a:latin typeface="Arial" panose="020B0604020202020204" pitchFamily="34" charset="0"/>
              <a:ea typeface="+mn-ea"/>
              <a:cs typeface="Arial" panose="020B0604020202020204" pitchFamily="34" charset="0"/>
            </a:rPr>
            <a:t>Ne prenez pas le risque de ne pas terminer l’entretien et de provoquer de l’énervement, de la frustration ou de la gêne chez votre partie prenante</a:t>
          </a:r>
        </a:p>
      </dsp:txBody>
      <dsp:txXfrm>
        <a:off x="909120" y="3090872"/>
        <a:ext cx="5100207" cy="618392"/>
      </dsp:txXfrm>
    </dsp:sp>
    <dsp:sp modelId="{A0C9C13F-69E2-4423-A49D-C55A19D6D05C}">
      <dsp:nvSpPr>
        <dsp:cNvPr id="0" name=""/>
        <dsp:cNvSpPr/>
      </dsp:nvSpPr>
      <dsp:spPr>
        <a:xfrm>
          <a:off x="522625" y="3013573"/>
          <a:ext cx="772990" cy="772990"/>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2C8C3FD7-6CEB-472A-A6A5-2F463DB76276}">
      <dsp:nvSpPr>
        <dsp:cNvPr id="0" name=""/>
        <dsp:cNvSpPr/>
      </dsp:nvSpPr>
      <dsp:spPr>
        <a:xfrm>
          <a:off x="465999" y="4018164"/>
          <a:ext cx="5543328" cy="618392"/>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0849" tIns="25400" rIns="25400" bIns="25400" numCol="1" spcCol="1270" anchor="ctr" anchorCtr="0">
          <a:noAutofit/>
        </a:bodyPr>
        <a:lstStyle/>
        <a:p>
          <a:pPr marL="0" lvl="0" indent="0" algn="l" defTabSz="444500">
            <a:lnSpc>
              <a:spcPct val="90000"/>
            </a:lnSpc>
            <a:spcBef>
              <a:spcPct val="0"/>
            </a:spcBef>
            <a:spcAft>
              <a:spcPct val="35000"/>
            </a:spcAft>
            <a:buNone/>
          </a:pPr>
          <a:r>
            <a:rPr lang="fr-FR" sz="1000" b="1" kern="1200" noProof="0" dirty="0">
              <a:solidFill>
                <a:schemeClr val="accent5"/>
              </a:solidFill>
              <a:latin typeface="Arial" panose="020B0604020202020204" pitchFamily="34" charset="0"/>
              <a:ea typeface="+mn-ea"/>
              <a:cs typeface="Arial" panose="020B0604020202020204" pitchFamily="34" charset="0"/>
            </a:rPr>
            <a:t>N’hésitez pas à prévoir de donner un feedback sur la consultation aux parties prenantes qui en expriment le souhait à l’issue de l’entretien</a:t>
          </a:r>
        </a:p>
        <a:p>
          <a:pPr marL="0" lvl="0" indent="0" algn="l" defTabSz="444500">
            <a:lnSpc>
              <a:spcPct val="90000"/>
            </a:lnSpc>
            <a:spcBef>
              <a:spcPct val="0"/>
            </a:spcBef>
            <a:spcAft>
              <a:spcPct val="35000"/>
            </a:spcAft>
            <a:buNone/>
          </a:pPr>
          <a:r>
            <a:rPr lang="fr-FR" sz="1000" b="0" kern="1200" noProof="0" dirty="0">
              <a:solidFill>
                <a:schemeClr val="bg2"/>
              </a:solidFill>
              <a:latin typeface="Arial" panose="020B0604020202020204" pitchFamily="34" charset="0"/>
              <a:ea typeface="+mn-ea"/>
              <a:cs typeface="Arial" panose="020B0604020202020204" pitchFamily="34" charset="0"/>
            </a:rPr>
            <a:t>Ne donnez pas l’impression d’un échange à sens unique</a:t>
          </a:r>
        </a:p>
      </dsp:txBody>
      <dsp:txXfrm>
        <a:off x="465999" y="4018164"/>
        <a:ext cx="5543328" cy="618392"/>
      </dsp:txXfrm>
    </dsp:sp>
    <dsp:sp modelId="{3E928127-EBBC-4981-825D-39ED2D52A49C}">
      <dsp:nvSpPr>
        <dsp:cNvPr id="0" name=""/>
        <dsp:cNvSpPr/>
      </dsp:nvSpPr>
      <dsp:spPr>
        <a:xfrm>
          <a:off x="79504" y="3940865"/>
          <a:ext cx="772990" cy="772990"/>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1270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96211D4-85D3-477B-85BD-AED82C18DADC}"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2097583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6211D4-85D3-477B-85BD-AED82C18DADC}"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366808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6211D4-85D3-477B-85BD-AED82C18DADC}"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67387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6211D4-85D3-477B-85BD-AED82C18DADC}"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1487144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96211D4-85D3-477B-85BD-AED82C18DADC}" type="datetimeFigureOut">
              <a:rPr lang="fr-FR" smtClean="0"/>
              <a:t>25/02/2025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3307597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96211D4-85D3-477B-85BD-AED82C18DADC}" type="datetimeFigureOut">
              <a:rPr lang="fr-FR" smtClean="0"/>
              <a:t>25/02/2025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2842860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96211D4-85D3-477B-85BD-AED82C18DADC}" type="datetimeFigureOut">
              <a:rPr lang="fr-FR" smtClean="0"/>
              <a:t>25/02/2025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2628816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96211D4-85D3-477B-85BD-AED82C18DADC}" type="datetimeFigureOut">
              <a:rPr lang="fr-FR" smtClean="0"/>
              <a:t>25/02/2025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920431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6211D4-85D3-477B-85BD-AED82C18DADC}" type="datetimeFigureOut">
              <a:rPr lang="fr-FR" smtClean="0"/>
              <a:t>25/02/2025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549617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96211D4-85D3-477B-85BD-AED82C18DADC}" type="datetimeFigureOut">
              <a:rPr lang="fr-FR" smtClean="0"/>
              <a:t>25/02/2025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251458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96211D4-85D3-477B-85BD-AED82C18DADC}" type="datetimeFigureOut">
              <a:rPr lang="fr-FR" smtClean="0"/>
              <a:t>25/02/2025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6713ACE-5319-4231-82E4-C56FCA0E9177}" type="slidenum">
              <a:rPr lang="fr-FR" smtClean="0"/>
              <a:t>‹N°›</a:t>
            </a:fld>
            <a:endParaRPr lang="fr-FR"/>
          </a:p>
        </p:txBody>
      </p:sp>
    </p:spTree>
    <p:extLst>
      <p:ext uri="{BB962C8B-B14F-4D97-AF65-F5344CB8AC3E}">
        <p14:creationId xmlns:p14="http://schemas.microsoft.com/office/powerpoint/2010/main" val="1631484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E96211D4-85D3-477B-85BD-AED82C18DADC}" type="datetimeFigureOut">
              <a:rPr lang="fr-FR" smtClean="0"/>
              <a:t>25/02/2025</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A6713ACE-5319-4231-82E4-C56FCA0E9177}" type="slidenum">
              <a:rPr lang="fr-FR" smtClean="0"/>
              <a:t>‹N°›</a:t>
            </a:fld>
            <a:endParaRPr lang="fr-FR"/>
          </a:p>
        </p:txBody>
      </p:sp>
    </p:spTree>
    <p:extLst>
      <p:ext uri="{BB962C8B-B14F-4D97-AF65-F5344CB8AC3E}">
        <p14:creationId xmlns:p14="http://schemas.microsoft.com/office/powerpoint/2010/main" val="21245799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D5B5AE5B-0315-1081-F95E-9FD7AA1F8A9A}"/>
              </a:ext>
            </a:extLst>
          </p:cNvPr>
          <p:cNvPicPr>
            <a:picLocks noChangeAspect="1"/>
          </p:cNvPicPr>
          <p:nvPr/>
        </p:nvPicPr>
        <p:blipFill>
          <a:blip r:embed="rId2"/>
          <a:stretch>
            <a:fillRect/>
          </a:stretch>
        </p:blipFill>
        <p:spPr>
          <a:xfrm>
            <a:off x="3956050" y="4768748"/>
            <a:ext cx="2594234" cy="3747398"/>
          </a:xfrm>
          <a:prstGeom prst="rect">
            <a:avLst/>
          </a:prstGeom>
        </p:spPr>
      </p:pic>
      <p:sp>
        <p:nvSpPr>
          <p:cNvPr id="62" name="ZoneTexte 61">
            <a:extLst>
              <a:ext uri="{FF2B5EF4-FFF2-40B4-BE49-F238E27FC236}">
                <a16:creationId xmlns:a16="http://schemas.microsoft.com/office/drawing/2014/main" id="{BA3F8401-0AF3-CE32-12BE-01DE38554AEF}"/>
              </a:ext>
            </a:extLst>
          </p:cNvPr>
          <p:cNvSpPr txBox="1"/>
          <p:nvPr/>
        </p:nvSpPr>
        <p:spPr>
          <a:xfrm>
            <a:off x="1258462" y="263119"/>
            <a:ext cx="4666599" cy="369332"/>
          </a:xfrm>
          <a:prstGeom prst="rect">
            <a:avLst/>
          </a:prstGeom>
          <a:noFill/>
        </p:spPr>
        <p:txBody>
          <a:bodyPr wrap="none" rtlCol="0">
            <a:spAutoFit/>
          </a:bodyPr>
          <a:lstStyle/>
          <a:p>
            <a:r>
              <a:rPr lang="fr-FR" dirty="0">
                <a:latin typeface="Gotham Rounded Medium" pitchFamily="50" charset="0"/>
                <a:ea typeface="Roboto" panose="02000000000000000000" pitchFamily="2" charset="0"/>
              </a:rPr>
              <a:t>Stakeholder Relationship Management</a:t>
            </a:r>
          </a:p>
        </p:txBody>
      </p:sp>
      <p:sp>
        <p:nvSpPr>
          <p:cNvPr id="63" name="ZoneTexte 62">
            <a:extLst>
              <a:ext uri="{FF2B5EF4-FFF2-40B4-BE49-F238E27FC236}">
                <a16:creationId xmlns:a16="http://schemas.microsoft.com/office/drawing/2014/main" id="{D7BFB4C9-0E8B-6472-5F99-F95089C804E4}"/>
              </a:ext>
            </a:extLst>
          </p:cNvPr>
          <p:cNvSpPr txBox="1"/>
          <p:nvPr/>
        </p:nvSpPr>
        <p:spPr>
          <a:xfrm>
            <a:off x="274483" y="1439628"/>
            <a:ext cx="1055839" cy="823302"/>
          </a:xfrm>
          <a:prstGeom prst="rect">
            <a:avLst/>
          </a:prstGeom>
          <a:noFill/>
        </p:spPr>
        <p:txBody>
          <a:bodyPr wrap="square" rtlCol="0">
            <a:spAutoFit/>
          </a:bodyPr>
          <a:lstStyle/>
          <a:p>
            <a:pPr marL="87313" indent="-87313">
              <a:spcBef>
                <a:spcPts val="300"/>
              </a:spcBef>
              <a:buFont typeface="Arial" panose="020B0604020202020204" pitchFamily="34" charset="0"/>
              <a:buChar char="•"/>
            </a:pPr>
            <a:r>
              <a:rPr lang="fr-FR" sz="900" dirty="0">
                <a:latin typeface="Roboto" panose="02000000000000000000" pitchFamily="2" charset="0"/>
                <a:ea typeface="Roboto" panose="02000000000000000000" pitchFamily="2" charset="0"/>
                <a:cs typeface="Arial" panose="020B0604020202020204" pitchFamily="34" charset="0"/>
              </a:rPr>
              <a:t>Merci de nous accueillir</a:t>
            </a:r>
          </a:p>
          <a:p>
            <a:pPr marL="87313" indent="-87313">
              <a:spcBef>
                <a:spcPts val="300"/>
              </a:spcBef>
              <a:buFont typeface="Arial" panose="020B0604020202020204" pitchFamily="34" charset="0"/>
              <a:buChar char="•"/>
            </a:pPr>
            <a:r>
              <a:rPr lang="fr-FR" sz="900" dirty="0">
                <a:latin typeface="Roboto" panose="02000000000000000000" pitchFamily="2" charset="0"/>
                <a:ea typeface="Roboto" panose="02000000000000000000" pitchFamily="2" charset="0"/>
                <a:cs typeface="Arial" panose="020B0604020202020204" pitchFamily="34" charset="0"/>
              </a:rPr>
              <a:t>J'aimerais vous présenter notre équipe...</a:t>
            </a:r>
          </a:p>
        </p:txBody>
      </p:sp>
      <p:pic>
        <p:nvPicPr>
          <p:cNvPr id="64" name="Image 63">
            <a:extLst>
              <a:ext uri="{FF2B5EF4-FFF2-40B4-BE49-F238E27FC236}">
                <a16:creationId xmlns:a16="http://schemas.microsoft.com/office/drawing/2014/main" id="{6C54EE59-B9F1-0F36-3CA8-095462C530DF}"/>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91073" y="8216316"/>
            <a:ext cx="2220226" cy="1755527"/>
          </a:xfrm>
          <a:prstGeom prst="rect">
            <a:avLst/>
          </a:prstGeom>
          <a:ln>
            <a:noFill/>
          </a:ln>
        </p:spPr>
      </p:pic>
      <p:sp>
        <p:nvSpPr>
          <p:cNvPr id="2" name="ZoneTexte 1">
            <a:extLst>
              <a:ext uri="{FF2B5EF4-FFF2-40B4-BE49-F238E27FC236}">
                <a16:creationId xmlns:a16="http://schemas.microsoft.com/office/drawing/2014/main" id="{2C35DE3F-61C4-7249-6F86-5B22CFC2D7D8}"/>
              </a:ext>
            </a:extLst>
          </p:cNvPr>
          <p:cNvSpPr txBox="1"/>
          <p:nvPr/>
        </p:nvSpPr>
        <p:spPr>
          <a:xfrm>
            <a:off x="3764709" y="0"/>
            <a:ext cx="3093292" cy="246221"/>
          </a:xfrm>
          <a:prstGeom prst="rect">
            <a:avLst/>
          </a:prstGeom>
          <a:solidFill>
            <a:schemeClr val="accent2"/>
          </a:solidFill>
        </p:spPr>
        <p:txBody>
          <a:bodyPr wrap="square" rtlCol="0">
            <a:spAutoFit/>
          </a:bodyPr>
          <a:lstStyle/>
          <a:p>
            <a:pPr algn="just">
              <a:spcBef>
                <a:spcPts val="600"/>
              </a:spcBef>
            </a:pPr>
            <a:r>
              <a:rPr lang="fr-FR" sz="1000" dirty="0">
                <a:solidFill>
                  <a:schemeClr val="bg1"/>
                </a:solidFill>
                <a:latin typeface="Roboto" panose="02000000000000000000" pitchFamily="2" charset="0"/>
                <a:ea typeface="Roboto" panose="02000000000000000000" pitchFamily="2" charset="0"/>
                <a:cs typeface="Arial" panose="020B0604020202020204" pitchFamily="34" charset="0"/>
              </a:rPr>
              <a:t>GUIDELINES DE BASE POUR LES ENTRETIENS</a:t>
            </a:r>
          </a:p>
        </p:txBody>
      </p:sp>
      <p:sp>
        <p:nvSpPr>
          <p:cNvPr id="7" name="ZoneTexte 6">
            <a:extLst>
              <a:ext uri="{FF2B5EF4-FFF2-40B4-BE49-F238E27FC236}">
                <a16:creationId xmlns:a16="http://schemas.microsoft.com/office/drawing/2014/main" id="{BAA27A87-6DC0-931A-7A5F-210F6561FCBA}"/>
              </a:ext>
            </a:extLst>
          </p:cNvPr>
          <p:cNvSpPr txBox="1"/>
          <p:nvPr/>
        </p:nvSpPr>
        <p:spPr>
          <a:xfrm>
            <a:off x="274482" y="782490"/>
            <a:ext cx="3211668" cy="246221"/>
          </a:xfrm>
          <a:prstGeom prst="rect">
            <a:avLst/>
          </a:prstGeom>
          <a:solidFill>
            <a:schemeClr val="tx1">
              <a:lumMod val="20000"/>
              <a:lumOff val="80000"/>
            </a:schemeClr>
          </a:solidFill>
        </p:spPr>
        <p:txBody>
          <a:bodyPr wrap="square" rtlCol="0">
            <a:spAutoFit/>
          </a:bodyPr>
          <a:lstStyle/>
          <a:p>
            <a:r>
              <a:rPr lang="fr-FR" sz="1000" b="1" dirty="0">
                <a:solidFill>
                  <a:schemeClr val="tx1">
                    <a:lumMod val="75000"/>
                  </a:schemeClr>
                </a:solidFill>
                <a:latin typeface="Roboto" panose="02000000000000000000" pitchFamily="2" charset="0"/>
                <a:ea typeface="Roboto" panose="02000000000000000000" pitchFamily="2" charset="0"/>
              </a:rPr>
              <a:t>COMMENT COMMENCER L'ENTRETIEN</a:t>
            </a:r>
          </a:p>
        </p:txBody>
      </p:sp>
      <p:sp>
        <p:nvSpPr>
          <p:cNvPr id="9" name="ZoneTexte 8">
            <a:extLst>
              <a:ext uri="{FF2B5EF4-FFF2-40B4-BE49-F238E27FC236}">
                <a16:creationId xmlns:a16="http://schemas.microsoft.com/office/drawing/2014/main" id="{F4F597F8-B857-6CD0-D1F2-ACA42FD8605B}"/>
              </a:ext>
            </a:extLst>
          </p:cNvPr>
          <p:cNvSpPr txBox="1"/>
          <p:nvPr/>
        </p:nvSpPr>
        <p:spPr>
          <a:xfrm>
            <a:off x="1330322" y="1439628"/>
            <a:ext cx="3482978" cy="961802"/>
          </a:xfrm>
          <a:prstGeom prst="rect">
            <a:avLst/>
          </a:prstGeom>
          <a:noFill/>
        </p:spPr>
        <p:txBody>
          <a:bodyPr wrap="square" rtlCol="0">
            <a:spAutoFit/>
          </a:bodyPr>
          <a:lstStyle>
            <a:defPPr>
              <a:defRPr lang="en-US"/>
            </a:defPPr>
            <a:lvl1pPr marL="87313" indent="-87313">
              <a:spcBef>
                <a:spcPts val="300"/>
              </a:spcBef>
              <a:buFont typeface="Arial" panose="020B0604020202020204" pitchFamily="34" charset="0"/>
              <a:buChar char="•"/>
              <a:defRPr sz="1000">
                <a:solidFill>
                  <a:schemeClr val="tx1">
                    <a:lumMod val="75000"/>
                  </a:schemeClr>
                </a:solidFill>
                <a:latin typeface="Roboto" panose="02000000000000000000" pitchFamily="2" charset="0"/>
                <a:ea typeface="Roboto" panose="02000000000000000000" pitchFamily="2" charset="0"/>
                <a:cs typeface="Arial" panose="020B0604020202020204" pitchFamily="34" charset="0"/>
              </a:defRPr>
            </a:lvl1pPr>
          </a:lstStyle>
          <a:p>
            <a:r>
              <a:rPr lang="fr-FR" sz="900" dirty="0">
                <a:solidFill>
                  <a:schemeClr val="tx1"/>
                </a:solidFill>
              </a:rPr>
              <a:t>Cette approche de dialogue avec les parties prenantes est mise en œuvre dans le monde entier et n'est pas spécifique au site</a:t>
            </a:r>
          </a:p>
          <a:p>
            <a:r>
              <a:rPr lang="fr-FR" sz="900" dirty="0">
                <a:solidFill>
                  <a:schemeClr val="tx1"/>
                </a:solidFill>
              </a:rPr>
              <a:t>Notre objectif, à travers le dialogue avec nos parties prenantes, est de nous assurer que notre politique et nos plans d'action en matière sociétale prennent en compte les préoccupations et attentes prioritaires de nos principales parties prenantes</a:t>
            </a:r>
          </a:p>
        </p:txBody>
      </p:sp>
      <p:sp>
        <p:nvSpPr>
          <p:cNvPr id="10" name="ZoneTexte 9">
            <a:extLst>
              <a:ext uri="{FF2B5EF4-FFF2-40B4-BE49-F238E27FC236}">
                <a16:creationId xmlns:a16="http://schemas.microsoft.com/office/drawing/2014/main" id="{73DB4560-511C-6C7F-6F4D-C81451ED9440}"/>
              </a:ext>
            </a:extLst>
          </p:cNvPr>
          <p:cNvSpPr txBox="1"/>
          <p:nvPr/>
        </p:nvSpPr>
        <p:spPr>
          <a:xfrm>
            <a:off x="4754158" y="1439628"/>
            <a:ext cx="2027642" cy="961802"/>
          </a:xfrm>
          <a:prstGeom prst="rect">
            <a:avLst/>
          </a:prstGeom>
          <a:noFill/>
        </p:spPr>
        <p:txBody>
          <a:bodyPr wrap="square" rtlCol="0">
            <a:spAutoFit/>
          </a:bodyPr>
          <a:lstStyle>
            <a:defPPr>
              <a:defRPr lang="en-US"/>
            </a:defPPr>
            <a:lvl1pPr marL="87313" indent="-87313">
              <a:spcBef>
                <a:spcPts val="300"/>
              </a:spcBef>
              <a:buFont typeface="Arial" panose="020B0604020202020204" pitchFamily="34" charset="0"/>
              <a:buChar char="•"/>
              <a:defRPr sz="1000">
                <a:solidFill>
                  <a:schemeClr val="tx1">
                    <a:lumMod val="75000"/>
                  </a:schemeClr>
                </a:solidFill>
                <a:latin typeface="Roboto" panose="02000000000000000000" pitchFamily="2" charset="0"/>
                <a:ea typeface="Roboto" panose="02000000000000000000" pitchFamily="2" charset="0"/>
                <a:cs typeface="Arial" panose="020B0604020202020204" pitchFamily="34" charset="0"/>
              </a:defRPr>
            </a:lvl1pPr>
          </a:lstStyle>
          <a:p>
            <a:r>
              <a:rPr lang="fr-FR" sz="900" dirty="0">
                <a:solidFill>
                  <a:schemeClr val="tx1"/>
                </a:solidFill>
              </a:rPr>
              <a:t>Vous êtes l'une de nos principales parties prenantes</a:t>
            </a:r>
          </a:p>
          <a:p>
            <a:r>
              <a:rPr lang="fr-FR" sz="900" dirty="0">
                <a:solidFill>
                  <a:schemeClr val="tx1"/>
                </a:solidFill>
              </a:rPr>
              <a:t>Soyez francs et direct avec nous, vos commentaires et suggestions sont les bienvenus et nous aideront à nous améliorer</a:t>
            </a:r>
          </a:p>
        </p:txBody>
      </p:sp>
      <p:sp>
        <p:nvSpPr>
          <p:cNvPr id="12" name="Ellipse 11">
            <a:extLst>
              <a:ext uri="{FF2B5EF4-FFF2-40B4-BE49-F238E27FC236}">
                <a16:creationId xmlns:a16="http://schemas.microsoft.com/office/drawing/2014/main" id="{E7A4F047-B20F-C70A-12AD-7D6F2F16854D}"/>
              </a:ext>
            </a:extLst>
          </p:cNvPr>
          <p:cNvSpPr/>
          <p:nvPr/>
        </p:nvSpPr>
        <p:spPr>
          <a:xfrm>
            <a:off x="487680" y="1155607"/>
            <a:ext cx="228600" cy="228600"/>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latin typeface="Roboto" panose="02000000000000000000" pitchFamily="2" charset="0"/>
                <a:ea typeface="Roboto" panose="02000000000000000000" pitchFamily="2" charset="0"/>
              </a:rPr>
              <a:t>1</a:t>
            </a:r>
          </a:p>
        </p:txBody>
      </p:sp>
      <p:sp>
        <p:nvSpPr>
          <p:cNvPr id="13" name="ZoneTexte 12">
            <a:extLst>
              <a:ext uri="{FF2B5EF4-FFF2-40B4-BE49-F238E27FC236}">
                <a16:creationId xmlns:a16="http://schemas.microsoft.com/office/drawing/2014/main" id="{5EEADD7F-733A-FED7-68E9-C0E0E0AAAE7B}"/>
              </a:ext>
            </a:extLst>
          </p:cNvPr>
          <p:cNvSpPr txBox="1"/>
          <p:nvPr/>
        </p:nvSpPr>
        <p:spPr>
          <a:xfrm>
            <a:off x="716279" y="1146797"/>
            <a:ext cx="3048429" cy="246221"/>
          </a:xfrm>
          <a:prstGeom prst="rect">
            <a:avLst/>
          </a:prstGeom>
          <a:noFill/>
        </p:spPr>
        <p:txBody>
          <a:bodyPr wrap="square" rtlCol="0">
            <a:spAutoFit/>
          </a:bodyPr>
          <a:lstStyle/>
          <a:p>
            <a:pPr>
              <a:spcBef>
                <a:spcPts val="600"/>
              </a:spcBef>
            </a:pPr>
            <a:r>
              <a:rPr lang="fr-FR" sz="1000" dirty="0">
                <a:solidFill>
                  <a:schemeClr val="accent2"/>
                </a:solidFill>
                <a:latin typeface="Roboto" panose="02000000000000000000" pitchFamily="2" charset="0"/>
                <a:ea typeface="Roboto" panose="02000000000000000000" pitchFamily="2" charset="0"/>
                <a:cs typeface="Arial" panose="020B0604020202020204" pitchFamily="34" charset="0"/>
              </a:rPr>
              <a:t>Commencez par présenter les objectifs de SRM+</a:t>
            </a:r>
          </a:p>
        </p:txBody>
      </p:sp>
      <p:sp>
        <p:nvSpPr>
          <p:cNvPr id="14" name="Ellipse 13">
            <a:extLst>
              <a:ext uri="{FF2B5EF4-FFF2-40B4-BE49-F238E27FC236}">
                <a16:creationId xmlns:a16="http://schemas.microsoft.com/office/drawing/2014/main" id="{48A7CA63-E441-EA5D-26DA-40804BE519D8}"/>
              </a:ext>
            </a:extLst>
          </p:cNvPr>
          <p:cNvSpPr/>
          <p:nvPr/>
        </p:nvSpPr>
        <p:spPr>
          <a:xfrm>
            <a:off x="487680" y="2443349"/>
            <a:ext cx="228600" cy="228600"/>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latin typeface="Roboto" panose="02000000000000000000" pitchFamily="2" charset="0"/>
                <a:ea typeface="Roboto" panose="02000000000000000000" pitchFamily="2" charset="0"/>
              </a:rPr>
              <a:t>2</a:t>
            </a:r>
          </a:p>
        </p:txBody>
      </p:sp>
      <p:sp>
        <p:nvSpPr>
          <p:cNvPr id="15" name="ZoneTexte 14">
            <a:extLst>
              <a:ext uri="{FF2B5EF4-FFF2-40B4-BE49-F238E27FC236}">
                <a16:creationId xmlns:a16="http://schemas.microsoft.com/office/drawing/2014/main" id="{9F2E1BFA-DDF9-CF04-3F5D-097BCC196596}"/>
              </a:ext>
            </a:extLst>
          </p:cNvPr>
          <p:cNvSpPr txBox="1"/>
          <p:nvPr/>
        </p:nvSpPr>
        <p:spPr>
          <a:xfrm>
            <a:off x="716280" y="2434539"/>
            <a:ext cx="2779868" cy="246221"/>
          </a:xfrm>
          <a:prstGeom prst="rect">
            <a:avLst/>
          </a:prstGeom>
          <a:noFill/>
        </p:spPr>
        <p:txBody>
          <a:bodyPr wrap="square" rtlCol="0">
            <a:spAutoFit/>
          </a:bodyPr>
          <a:lstStyle/>
          <a:p>
            <a:pPr>
              <a:spcBef>
                <a:spcPts val="600"/>
              </a:spcBef>
            </a:pPr>
            <a:r>
              <a:rPr lang="fr-FR" sz="1000" dirty="0">
                <a:solidFill>
                  <a:schemeClr val="accent2"/>
                </a:solidFill>
                <a:latin typeface="Roboto" panose="02000000000000000000" pitchFamily="2" charset="0"/>
                <a:ea typeface="Roboto" panose="02000000000000000000" pitchFamily="2" charset="0"/>
                <a:cs typeface="Arial" panose="020B0604020202020204" pitchFamily="34" charset="0"/>
              </a:rPr>
              <a:t>Expliquez le fonctionnement de l'entretien</a:t>
            </a:r>
          </a:p>
        </p:txBody>
      </p:sp>
      <p:sp>
        <p:nvSpPr>
          <p:cNvPr id="16" name="ZoneTexte 15">
            <a:extLst>
              <a:ext uri="{FF2B5EF4-FFF2-40B4-BE49-F238E27FC236}">
                <a16:creationId xmlns:a16="http://schemas.microsoft.com/office/drawing/2014/main" id="{96859AD6-FD2D-979B-3A6C-A46FE3982B7F}"/>
              </a:ext>
            </a:extLst>
          </p:cNvPr>
          <p:cNvSpPr txBox="1"/>
          <p:nvPr/>
        </p:nvSpPr>
        <p:spPr>
          <a:xfrm>
            <a:off x="274482" y="2689571"/>
            <a:ext cx="3654052" cy="1077218"/>
          </a:xfrm>
          <a:prstGeom prst="rect">
            <a:avLst/>
          </a:prstGeom>
          <a:noFill/>
        </p:spPr>
        <p:txBody>
          <a:bodyPr wrap="square" rtlCol="0">
            <a:spAutoFit/>
          </a:bodyPr>
          <a:lstStyle>
            <a:defPPr>
              <a:defRPr lang="en-US"/>
            </a:defPPr>
            <a:lvl1pPr marL="87313" indent="-87313">
              <a:spcBef>
                <a:spcPts val="300"/>
              </a:spcBef>
              <a:buFont typeface="Arial" panose="020B0604020202020204" pitchFamily="34" charset="0"/>
              <a:buChar char="•"/>
              <a:defRPr sz="1000">
                <a:solidFill>
                  <a:schemeClr val="tx1">
                    <a:lumMod val="75000"/>
                  </a:schemeClr>
                </a:solidFill>
                <a:latin typeface="Roboto" panose="02000000000000000000" pitchFamily="2" charset="0"/>
                <a:ea typeface="Roboto" panose="02000000000000000000" pitchFamily="2" charset="0"/>
                <a:cs typeface="Arial" panose="020B0604020202020204" pitchFamily="34" charset="0"/>
              </a:defRPr>
            </a:lvl1pPr>
          </a:lstStyle>
          <a:p>
            <a:r>
              <a:rPr lang="fr-FR" sz="900" dirty="0">
                <a:solidFill>
                  <a:schemeClr val="tx1"/>
                </a:solidFill>
              </a:rPr>
              <a:t>L'entretien dure maximum 1 heure</a:t>
            </a:r>
          </a:p>
          <a:p>
            <a:r>
              <a:rPr lang="fr-FR" sz="900" dirty="0">
                <a:solidFill>
                  <a:schemeClr val="tx1"/>
                </a:solidFill>
              </a:rPr>
              <a:t>Nous discuterons de trois principaux sujets : </a:t>
            </a:r>
          </a:p>
          <a:p>
            <a:pPr marL="228600" indent="-228600">
              <a:buFont typeface="+mj-lt"/>
              <a:buAutoNum type="arabicPeriod"/>
            </a:pPr>
            <a:r>
              <a:rPr lang="fr-FR" sz="900" dirty="0">
                <a:solidFill>
                  <a:schemeClr val="tx1"/>
                </a:solidFill>
              </a:rPr>
              <a:t>La qualité de vos relations avec le site</a:t>
            </a:r>
          </a:p>
          <a:p>
            <a:pPr marL="228600" indent="-228600">
              <a:buFont typeface="+mj-lt"/>
              <a:buAutoNum type="arabicPeriod"/>
            </a:pPr>
            <a:r>
              <a:rPr lang="fr-FR" sz="900" dirty="0">
                <a:solidFill>
                  <a:schemeClr val="tx1"/>
                </a:solidFill>
              </a:rPr>
              <a:t>La gestion des impacts négatifs liés à nos activités</a:t>
            </a:r>
          </a:p>
          <a:p>
            <a:pPr marL="228600" indent="-228600">
              <a:buFont typeface="+mj-lt"/>
              <a:buAutoNum type="arabicPeriod"/>
            </a:pPr>
            <a:r>
              <a:rPr lang="fr-FR" sz="900" dirty="0">
                <a:solidFill>
                  <a:schemeClr val="tx1"/>
                </a:solidFill>
              </a:rPr>
              <a:t>La contribution de notre site au développement économique et social local</a:t>
            </a:r>
          </a:p>
        </p:txBody>
      </p:sp>
      <p:sp>
        <p:nvSpPr>
          <p:cNvPr id="17" name="ZoneTexte 16">
            <a:extLst>
              <a:ext uri="{FF2B5EF4-FFF2-40B4-BE49-F238E27FC236}">
                <a16:creationId xmlns:a16="http://schemas.microsoft.com/office/drawing/2014/main" id="{D0E260D1-0D4B-2B83-2394-B2536E173050}"/>
              </a:ext>
            </a:extLst>
          </p:cNvPr>
          <p:cNvSpPr txBox="1"/>
          <p:nvPr/>
        </p:nvSpPr>
        <p:spPr>
          <a:xfrm>
            <a:off x="3916246" y="2689571"/>
            <a:ext cx="3043354" cy="1100301"/>
          </a:xfrm>
          <a:prstGeom prst="rect">
            <a:avLst/>
          </a:prstGeom>
          <a:noFill/>
        </p:spPr>
        <p:txBody>
          <a:bodyPr wrap="square" rtlCol="0">
            <a:spAutoFit/>
          </a:bodyPr>
          <a:lstStyle>
            <a:defPPr>
              <a:defRPr lang="en-US"/>
            </a:defPPr>
            <a:lvl1pPr marL="87313" indent="-87313">
              <a:spcBef>
                <a:spcPts val="300"/>
              </a:spcBef>
              <a:buFont typeface="Arial" panose="020B0604020202020204" pitchFamily="34" charset="0"/>
              <a:buChar char="•"/>
              <a:defRPr sz="1000">
                <a:solidFill>
                  <a:schemeClr val="tx1">
                    <a:lumMod val="75000"/>
                  </a:schemeClr>
                </a:solidFill>
                <a:latin typeface="Roboto" panose="02000000000000000000" pitchFamily="2" charset="0"/>
                <a:ea typeface="Roboto" panose="02000000000000000000" pitchFamily="2" charset="0"/>
                <a:cs typeface="Arial" panose="020B0604020202020204" pitchFamily="34" charset="0"/>
              </a:defRPr>
            </a:lvl1pPr>
          </a:lstStyle>
          <a:p>
            <a:r>
              <a:rPr lang="fr-FR" sz="900" dirty="0">
                <a:solidFill>
                  <a:schemeClr val="tx1"/>
                </a:solidFill>
              </a:rPr>
              <a:t>Pour chaque thème, nous vous demanderons d'évaluer votre niveau de satisfaction ou de préoccupation et de suggérer des actions possibles qui nous aideront à améliorer nos performances</a:t>
            </a:r>
          </a:p>
          <a:p>
            <a:r>
              <a:rPr lang="fr-FR" sz="900" dirty="0">
                <a:solidFill>
                  <a:schemeClr val="tx1"/>
                </a:solidFill>
              </a:rPr>
              <a:t>N'hésitez pas à passer au sujet suivant si vous n'êtes pas concerné par le sujet en tant que partie prenante, ou si vous ne souhaitez pas y répondre</a:t>
            </a:r>
          </a:p>
        </p:txBody>
      </p:sp>
      <p:sp>
        <p:nvSpPr>
          <p:cNvPr id="18" name="Rectangle 59">
            <a:extLst>
              <a:ext uri="{FF2B5EF4-FFF2-40B4-BE49-F238E27FC236}">
                <a16:creationId xmlns:a16="http://schemas.microsoft.com/office/drawing/2014/main" id="{019EF6A8-4068-02D6-F623-AF1645063762}"/>
              </a:ext>
            </a:extLst>
          </p:cNvPr>
          <p:cNvSpPr>
            <a:spLocks noChangeArrowheads="1"/>
          </p:cNvSpPr>
          <p:nvPr/>
        </p:nvSpPr>
        <p:spPr bwMode="auto">
          <a:xfrm>
            <a:off x="716280" y="3838912"/>
            <a:ext cx="6065520" cy="246221"/>
          </a:xfrm>
          <a:prstGeom prst="rect">
            <a:avLst/>
          </a:prstGeom>
          <a:noFill/>
        </p:spPr>
        <p:txBody>
          <a:bodyPr wrap="square" rtlCol="0">
            <a:spAutoFit/>
          </a:bodyPr>
          <a:lstStyle/>
          <a:p>
            <a:pPr>
              <a:spcBef>
                <a:spcPts val="600"/>
              </a:spcBef>
            </a:pPr>
            <a:r>
              <a:rPr lang="fr-FR" altLang="fr-FR" sz="1000" dirty="0">
                <a:solidFill>
                  <a:schemeClr val="accent2"/>
                </a:solidFill>
                <a:latin typeface="Roboto" panose="02000000000000000000" pitchFamily="2" charset="0"/>
                <a:ea typeface="Roboto" panose="02000000000000000000" pitchFamily="2" charset="0"/>
                <a:cs typeface="Arial" panose="020B0604020202020204" pitchFamily="34" charset="0"/>
              </a:rPr>
              <a:t>Remettez à votre interlocuteur la feuille d’interview qui l'aidera à suivre le déroulement de l'entretien.</a:t>
            </a:r>
          </a:p>
        </p:txBody>
      </p:sp>
      <p:sp>
        <p:nvSpPr>
          <p:cNvPr id="19" name="Ellipse 18">
            <a:extLst>
              <a:ext uri="{FF2B5EF4-FFF2-40B4-BE49-F238E27FC236}">
                <a16:creationId xmlns:a16="http://schemas.microsoft.com/office/drawing/2014/main" id="{A4D77053-397E-E22B-8155-29A419ECB046}"/>
              </a:ext>
            </a:extLst>
          </p:cNvPr>
          <p:cNvSpPr/>
          <p:nvPr/>
        </p:nvSpPr>
        <p:spPr>
          <a:xfrm>
            <a:off x="487680" y="3847722"/>
            <a:ext cx="228600" cy="228600"/>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latin typeface="Roboto" panose="02000000000000000000" pitchFamily="2" charset="0"/>
                <a:ea typeface="Roboto" panose="02000000000000000000" pitchFamily="2" charset="0"/>
              </a:rPr>
              <a:t>3</a:t>
            </a:r>
          </a:p>
        </p:txBody>
      </p:sp>
      <p:sp>
        <p:nvSpPr>
          <p:cNvPr id="20" name="Rectangle 59">
            <a:extLst>
              <a:ext uri="{FF2B5EF4-FFF2-40B4-BE49-F238E27FC236}">
                <a16:creationId xmlns:a16="http://schemas.microsoft.com/office/drawing/2014/main" id="{EAEC9726-F78F-1C79-BC93-CA7676073E1D}"/>
              </a:ext>
            </a:extLst>
          </p:cNvPr>
          <p:cNvSpPr>
            <a:spLocks noChangeArrowheads="1"/>
          </p:cNvSpPr>
          <p:nvPr/>
        </p:nvSpPr>
        <p:spPr bwMode="auto">
          <a:xfrm>
            <a:off x="716280" y="4137744"/>
            <a:ext cx="5422219" cy="400110"/>
          </a:xfrm>
          <a:prstGeom prst="rect">
            <a:avLst/>
          </a:prstGeom>
          <a:noFill/>
        </p:spPr>
        <p:txBody>
          <a:bodyPr wrap="square" rtlCol="0">
            <a:spAutoFit/>
          </a:bodyPr>
          <a:lstStyle/>
          <a:p>
            <a:pPr>
              <a:spcBef>
                <a:spcPts val="600"/>
              </a:spcBef>
            </a:pPr>
            <a:r>
              <a:rPr lang="fr-FR" altLang="fr-FR" sz="1000" dirty="0">
                <a:solidFill>
                  <a:schemeClr val="accent2"/>
                </a:solidFill>
                <a:latin typeface="Roboto" panose="02000000000000000000" pitchFamily="2" charset="0"/>
                <a:ea typeface="Roboto" panose="02000000000000000000" pitchFamily="2" charset="0"/>
                <a:cs typeface="Arial" panose="020B0604020202020204" pitchFamily="34" charset="0"/>
              </a:rPr>
              <a:t>Demandez à la partie prenante de se présenter et de présenter son organisation (mission, objectifs, taille, priorités en matière de RSE si cela est pertinent…).</a:t>
            </a:r>
          </a:p>
        </p:txBody>
      </p:sp>
      <p:sp>
        <p:nvSpPr>
          <p:cNvPr id="21" name="Ellipse 20">
            <a:extLst>
              <a:ext uri="{FF2B5EF4-FFF2-40B4-BE49-F238E27FC236}">
                <a16:creationId xmlns:a16="http://schemas.microsoft.com/office/drawing/2014/main" id="{FB5CE8BF-97D4-25D2-8E22-E19C2F889767}"/>
              </a:ext>
            </a:extLst>
          </p:cNvPr>
          <p:cNvSpPr/>
          <p:nvPr/>
        </p:nvSpPr>
        <p:spPr>
          <a:xfrm>
            <a:off x="487680" y="4223499"/>
            <a:ext cx="228600" cy="228600"/>
          </a:xfrm>
          <a:prstGeom prst="ellips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000" b="1" dirty="0">
                <a:latin typeface="Roboto" panose="02000000000000000000" pitchFamily="2" charset="0"/>
                <a:ea typeface="Roboto" panose="02000000000000000000" pitchFamily="2" charset="0"/>
              </a:rPr>
              <a:t>4</a:t>
            </a:r>
          </a:p>
        </p:txBody>
      </p:sp>
      <p:sp>
        <p:nvSpPr>
          <p:cNvPr id="23" name="ZoneTexte 22">
            <a:extLst>
              <a:ext uri="{FF2B5EF4-FFF2-40B4-BE49-F238E27FC236}">
                <a16:creationId xmlns:a16="http://schemas.microsoft.com/office/drawing/2014/main" id="{E654619E-488A-17D5-A9D9-F3C3D11F6690}"/>
              </a:ext>
            </a:extLst>
          </p:cNvPr>
          <p:cNvSpPr txBox="1"/>
          <p:nvPr/>
        </p:nvSpPr>
        <p:spPr>
          <a:xfrm>
            <a:off x="274482" y="6191561"/>
            <a:ext cx="3211668" cy="246221"/>
          </a:xfrm>
          <a:prstGeom prst="rect">
            <a:avLst/>
          </a:prstGeom>
          <a:solidFill>
            <a:schemeClr val="tx1">
              <a:lumMod val="20000"/>
              <a:lumOff val="80000"/>
            </a:schemeClr>
          </a:solidFill>
        </p:spPr>
        <p:txBody>
          <a:bodyPr wrap="square" rtlCol="0">
            <a:spAutoFit/>
          </a:bodyPr>
          <a:lstStyle/>
          <a:p>
            <a:r>
              <a:rPr lang="fr-FR" sz="1000" b="1" dirty="0">
                <a:solidFill>
                  <a:schemeClr val="tx1">
                    <a:lumMod val="75000"/>
                  </a:schemeClr>
                </a:solidFill>
                <a:latin typeface="Roboto" panose="02000000000000000000" pitchFamily="2" charset="0"/>
                <a:ea typeface="Roboto" panose="02000000000000000000" pitchFamily="2" charset="0"/>
              </a:rPr>
              <a:t>SECTION 1 à 3</a:t>
            </a:r>
          </a:p>
        </p:txBody>
      </p:sp>
      <p:sp>
        <p:nvSpPr>
          <p:cNvPr id="24" name="Rectangle 59">
            <a:extLst>
              <a:ext uri="{FF2B5EF4-FFF2-40B4-BE49-F238E27FC236}">
                <a16:creationId xmlns:a16="http://schemas.microsoft.com/office/drawing/2014/main" id="{5A65DA47-9737-BD68-C614-A425EDA9F311}"/>
              </a:ext>
            </a:extLst>
          </p:cNvPr>
          <p:cNvSpPr>
            <a:spLocks noChangeArrowheads="1"/>
          </p:cNvSpPr>
          <p:nvPr/>
        </p:nvSpPr>
        <p:spPr bwMode="auto">
          <a:xfrm>
            <a:off x="274482" y="6438535"/>
            <a:ext cx="3317360" cy="877163"/>
          </a:xfrm>
          <a:prstGeom prst="rect">
            <a:avLst/>
          </a:prstGeom>
          <a:noFill/>
        </p:spPr>
        <p:txBody>
          <a:bodyPr wrap="square" rtlCol="0">
            <a:spAutoFit/>
          </a:bodyPr>
          <a:lstStyle/>
          <a:p>
            <a:pPr marL="171450" indent="-171450">
              <a:spcBef>
                <a:spcPts val="300"/>
              </a:spcBef>
              <a:buFont typeface="Arial" panose="020B0604020202020204" pitchFamily="34" charset="0"/>
              <a:buChar char="•"/>
            </a:pPr>
            <a:r>
              <a:rPr lang="fr-FR" altLang="fr-FR" sz="900" dirty="0">
                <a:latin typeface="Roboto" panose="02000000000000000000" pitchFamily="2" charset="0"/>
                <a:ea typeface="Roboto" panose="02000000000000000000" pitchFamily="2" charset="0"/>
                <a:cs typeface="Arial" panose="020B0604020202020204" pitchFamily="34" charset="0"/>
              </a:rPr>
              <a:t>Chaque section est divisée en deux parties : </a:t>
            </a:r>
          </a:p>
          <a:p>
            <a:pPr>
              <a:spcBef>
                <a:spcPts val="300"/>
              </a:spcBef>
            </a:pPr>
            <a:r>
              <a:rPr lang="fr-FR" altLang="fr-FR" sz="900" dirty="0">
                <a:solidFill>
                  <a:schemeClr val="tx1">
                    <a:lumMod val="50000"/>
                  </a:schemeClr>
                </a:solidFill>
                <a:latin typeface="Roboto" panose="02000000000000000000" pitchFamily="2" charset="0"/>
                <a:ea typeface="Roboto" panose="02000000000000000000" pitchFamily="2" charset="0"/>
                <a:cs typeface="Arial" panose="020B0604020202020204" pitchFamily="34" charset="0"/>
              </a:rPr>
              <a:t>- La première partie (en noir) consiste à évaluer la satisfaction ou le niveau de préoccupation de la partie prenante.</a:t>
            </a:r>
          </a:p>
          <a:p>
            <a:pPr>
              <a:spcBef>
                <a:spcPts val="300"/>
              </a:spcBef>
            </a:pPr>
            <a:r>
              <a:rPr lang="fr-FR" altLang="fr-FR" sz="900" dirty="0">
                <a:solidFill>
                  <a:schemeClr val="accent5"/>
                </a:solidFill>
                <a:latin typeface="Roboto" panose="02000000000000000000" pitchFamily="2" charset="0"/>
                <a:ea typeface="Roboto" panose="02000000000000000000" pitchFamily="2" charset="0"/>
                <a:cs typeface="Arial" panose="020B0604020202020204" pitchFamily="34" charset="0"/>
              </a:rPr>
              <a:t>- La seconde partie (en vert) évalue et explore les priorités d'amélioration suggérées par les parties prenantes.</a:t>
            </a:r>
          </a:p>
        </p:txBody>
      </p:sp>
      <p:sp>
        <p:nvSpPr>
          <p:cNvPr id="33" name="Rectangle 59">
            <a:extLst>
              <a:ext uri="{FF2B5EF4-FFF2-40B4-BE49-F238E27FC236}">
                <a16:creationId xmlns:a16="http://schemas.microsoft.com/office/drawing/2014/main" id="{2DF456C8-28C2-8439-61F0-F40D588AB73F}"/>
              </a:ext>
            </a:extLst>
          </p:cNvPr>
          <p:cNvSpPr>
            <a:spLocks noChangeArrowheads="1"/>
          </p:cNvSpPr>
          <p:nvPr/>
        </p:nvSpPr>
        <p:spPr bwMode="auto">
          <a:xfrm>
            <a:off x="274482" y="7332441"/>
            <a:ext cx="3490227" cy="1000274"/>
          </a:xfrm>
          <a:prstGeom prst="rect">
            <a:avLst/>
          </a:prstGeom>
          <a:noFill/>
        </p:spPr>
        <p:txBody>
          <a:bodyPr wrap="square" rtlCol="0">
            <a:spAutoFit/>
          </a:bodyPr>
          <a:lstStyle/>
          <a:p>
            <a:pPr marL="171450" indent="-171450">
              <a:spcBef>
                <a:spcPts val="300"/>
              </a:spcBef>
              <a:buFont typeface="Arial" panose="020B0604020202020204" pitchFamily="34" charset="0"/>
              <a:buChar char="•"/>
            </a:pPr>
            <a:r>
              <a:rPr lang="fr-FR" altLang="fr-FR" sz="900" dirty="0">
                <a:latin typeface="Roboto" panose="02000000000000000000" pitchFamily="2" charset="0"/>
                <a:ea typeface="Roboto" panose="02000000000000000000" pitchFamily="2" charset="0"/>
                <a:cs typeface="Arial" panose="020B0604020202020204" pitchFamily="34" charset="0"/>
              </a:rPr>
              <a:t>Reportez les scores attribués par la partie prenante</a:t>
            </a:r>
          </a:p>
          <a:p>
            <a:pPr marL="171450" indent="-171450">
              <a:spcBef>
                <a:spcPts val="300"/>
              </a:spcBef>
              <a:buFont typeface="Arial" panose="020B0604020202020204" pitchFamily="34" charset="0"/>
              <a:buChar char="•"/>
            </a:pPr>
            <a:r>
              <a:rPr lang="fr-FR" altLang="fr-FR" sz="900" dirty="0">
                <a:latin typeface="Roboto" panose="02000000000000000000" pitchFamily="2" charset="0"/>
                <a:ea typeface="Roboto" panose="02000000000000000000" pitchFamily="2" charset="0"/>
                <a:cs typeface="Arial" panose="020B0604020202020204" pitchFamily="34" charset="0"/>
              </a:rPr>
              <a:t>Reportez les commentaires et des suggestions de </a:t>
            </a:r>
            <a:br>
              <a:rPr lang="fr-FR" altLang="fr-FR" sz="900" dirty="0">
                <a:latin typeface="Roboto" panose="02000000000000000000" pitchFamily="2" charset="0"/>
                <a:ea typeface="Roboto" panose="02000000000000000000" pitchFamily="2" charset="0"/>
                <a:cs typeface="Arial" panose="020B0604020202020204" pitchFamily="34" charset="0"/>
              </a:rPr>
            </a:br>
            <a:r>
              <a:rPr lang="fr-FR" altLang="fr-FR" sz="900" dirty="0">
                <a:latin typeface="Roboto" panose="02000000000000000000" pitchFamily="2" charset="0"/>
                <a:ea typeface="Roboto" panose="02000000000000000000" pitchFamily="2" charset="0"/>
                <a:cs typeface="Arial" panose="020B0604020202020204" pitchFamily="34" charset="0"/>
              </a:rPr>
              <a:t>la partie prenante</a:t>
            </a:r>
          </a:p>
          <a:p>
            <a:pPr marL="171450" indent="-171450">
              <a:spcBef>
                <a:spcPts val="300"/>
              </a:spcBef>
              <a:buFont typeface="Arial" panose="020B0604020202020204" pitchFamily="34" charset="0"/>
              <a:buChar char="•"/>
            </a:pPr>
            <a:r>
              <a:rPr lang="fr-FR" altLang="fr-FR" sz="900" dirty="0">
                <a:latin typeface="Roboto" panose="02000000000000000000" pitchFamily="2" charset="0"/>
                <a:ea typeface="Roboto" panose="02000000000000000000" pitchFamily="2" charset="0"/>
                <a:cs typeface="Arial" panose="020B0604020202020204" pitchFamily="34" charset="0"/>
              </a:rPr>
              <a:t>La troisième partie contient une question spécifique sur les enjeux sociétaux locaux sur lesquels TotalEnergies pourrait s’impliquer selon la partie prenante</a:t>
            </a:r>
          </a:p>
        </p:txBody>
      </p:sp>
      <p:cxnSp>
        <p:nvCxnSpPr>
          <p:cNvPr id="36" name="Connecteur droit avec flèche 35">
            <a:extLst>
              <a:ext uri="{FF2B5EF4-FFF2-40B4-BE49-F238E27FC236}">
                <a16:creationId xmlns:a16="http://schemas.microsoft.com/office/drawing/2014/main" id="{620466A1-FA41-BDEB-F424-852D3F8572EF}"/>
              </a:ext>
            </a:extLst>
          </p:cNvPr>
          <p:cNvCxnSpPr>
            <a:cxnSpLocks/>
          </p:cNvCxnSpPr>
          <p:nvPr/>
        </p:nvCxnSpPr>
        <p:spPr>
          <a:xfrm>
            <a:off x="3538323" y="7470411"/>
            <a:ext cx="1773032" cy="0"/>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cxnSp>
        <p:nvCxnSpPr>
          <p:cNvPr id="39" name="Connecteur droit avec flèche 38">
            <a:extLst>
              <a:ext uri="{FF2B5EF4-FFF2-40B4-BE49-F238E27FC236}">
                <a16:creationId xmlns:a16="http://schemas.microsoft.com/office/drawing/2014/main" id="{06707B6D-4FAE-6F97-A529-794C74CCE456}"/>
              </a:ext>
            </a:extLst>
          </p:cNvPr>
          <p:cNvCxnSpPr>
            <a:cxnSpLocks/>
            <a:endCxn id="5" idx="1"/>
          </p:cNvCxnSpPr>
          <p:nvPr/>
        </p:nvCxnSpPr>
        <p:spPr>
          <a:xfrm flipV="1">
            <a:off x="3557051" y="6642447"/>
            <a:ext cx="398999" cy="107790"/>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cxnSp>
        <p:nvCxnSpPr>
          <p:cNvPr id="41" name="Connecteur droit avec flèche 40">
            <a:extLst>
              <a:ext uri="{FF2B5EF4-FFF2-40B4-BE49-F238E27FC236}">
                <a16:creationId xmlns:a16="http://schemas.microsoft.com/office/drawing/2014/main" id="{C24FB1C7-0FE0-FCE1-9C1C-DA1CDC59DB0B}"/>
              </a:ext>
            </a:extLst>
          </p:cNvPr>
          <p:cNvCxnSpPr>
            <a:cxnSpLocks/>
          </p:cNvCxnSpPr>
          <p:nvPr/>
        </p:nvCxnSpPr>
        <p:spPr>
          <a:xfrm>
            <a:off x="3557051" y="6975956"/>
            <a:ext cx="398999" cy="130766"/>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sp>
        <p:nvSpPr>
          <p:cNvPr id="69" name="ZoneTexte 68">
            <a:extLst>
              <a:ext uri="{FF2B5EF4-FFF2-40B4-BE49-F238E27FC236}">
                <a16:creationId xmlns:a16="http://schemas.microsoft.com/office/drawing/2014/main" id="{70015D7C-CBE2-D9E5-D246-C22A4829DF2A}"/>
              </a:ext>
            </a:extLst>
          </p:cNvPr>
          <p:cNvSpPr txBox="1"/>
          <p:nvPr/>
        </p:nvSpPr>
        <p:spPr>
          <a:xfrm>
            <a:off x="2591260" y="8687685"/>
            <a:ext cx="3211668" cy="246221"/>
          </a:xfrm>
          <a:prstGeom prst="rect">
            <a:avLst/>
          </a:prstGeom>
          <a:solidFill>
            <a:schemeClr val="tx1">
              <a:lumMod val="20000"/>
              <a:lumOff val="80000"/>
            </a:schemeClr>
          </a:solidFill>
        </p:spPr>
        <p:txBody>
          <a:bodyPr wrap="square" rtlCol="0">
            <a:spAutoFit/>
          </a:bodyPr>
          <a:lstStyle/>
          <a:p>
            <a:r>
              <a:rPr lang="fr-FR" sz="1000" b="1" dirty="0">
                <a:solidFill>
                  <a:schemeClr val="tx1">
                    <a:lumMod val="75000"/>
                  </a:schemeClr>
                </a:solidFill>
                <a:latin typeface="Roboto" panose="02000000000000000000" pitchFamily="2" charset="0"/>
                <a:ea typeface="Roboto" panose="02000000000000000000" pitchFamily="2" charset="0"/>
              </a:rPr>
              <a:t>CONCLUSION DE L'ENTRETIEN</a:t>
            </a:r>
          </a:p>
        </p:txBody>
      </p:sp>
      <p:sp>
        <p:nvSpPr>
          <p:cNvPr id="70" name="Rectangle 59">
            <a:extLst>
              <a:ext uri="{FF2B5EF4-FFF2-40B4-BE49-F238E27FC236}">
                <a16:creationId xmlns:a16="http://schemas.microsoft.com/office/drawing/2014/main" id="{845ED077-BCB1-B1E6-5673-468EDAF42415}"/>
              </a:ext>
            </a:extLst>
          </p:cNvPr>
          <p:cNvSpPr>
            <a:spLocks noChangeArrowheads="1"/>
          </p:cNvSpPr>
          <p:nvPr/>
        </p:nvSpPr>
        <p:spPr bwMode="auto">
          <a:xfrm>
            <a:off x="2591260" y="8971470"/>
            <a:ext cx="4129698" cy="861774"/>
          </a:xfrm>
          <a:prstGeom prst="rect">
            <a:avLst/>
          </a:prstGeom>
          <a:noFill/>
        </p:spPr>
        <p:txBody>
          <a:bodyPr wrap="square" rtlCol="0">
            <a:spAutoFit/>
          </a:bodyPr>
          <a:lstStyle/>
          <a:p>
            <a:pPr marL="171450" indent="-171450">
              <a:spcBef>
                <a:spcPts val="300"/>
              </a:spcBef>
              <a:buFont typeface="Arial" panose="020B0604020202020204" pitchFamily="34" charset="0"/>
              <a:buChar char="•"/>
            </a:pPr>
            <a:r>
              <a:rPr lang="fr-FR" altLang="fr-FR" sz="900" dirty="0">
                <a:latin typeface="Roboto" panose="02000000000000000000" pitchFamily="2" charset="0"/>
                <a:ea typeface="Roboto" panose="02000000000000000000" pitchFamily="2" charset="0"/>
                <a:cs typeface="Arial" panose="020B0604020202020204" pitchFamily="34" charset="0"/>
              </a:rPr>
              <a:t>Merci beaucoup pour votre temps et vos réponses. </a:t>
            </a:r>
          </a:p>
          <a:p>
            <a:pPr marL="171450" indent="-171450">
              <a:spcBef>
                <a:spcPts val="300"/>
              </a:spcBef>
              <a:buFont typeface="Arial" panose="020B0604020202020204" pitchFamily="34" charset="0"/>
              <a:buChar char="•"/>
            </a:pPr>
            <a:r>
              <a:rPr lang="fr-FR" altLang="fr-FR" sz="900" dirty="0">
                <a:latin typeface="Roboto" panose="02000000000000000000" pitchFamily="2" charset="0"/>
                <a:ea typeface="Roboto" panose="02000000000000000000" pitchFamily="2" charset="0"/>
                <a:cs typeface="Arial" panose="020B0604020202020204" pitchFamily="34" charset="0"/>
              </a:rPr>
              <a:t>Votre contribution est très utile pour nous aider à améliorer notre plan d’action sociétal pour les années à venir.</a:t>
            </a:r>
          </a:p>
          <a:p>
            <a:pPr marL="171450" indent="-171450">
              <a:spcBef>
                <a:spcPts val="300"/>
              </a:spcBef>
              <a:buFont typeface="Arial" panose="020B0604020202020204" pitchFamily="34" charset="0"/>
              <a:buChar char="•"/>
            </a:pPr>
            <a:r>
              <a:rPr lang="fr-FR" altLang="fr-FR" sz="900" dirty="0">
                <a:latin typeface="Roboto" panose="02000000000000000000" pitchFamily="2" charset="0"/>
                <a:ea typeface="Roboto" panose="02000000000000000000" pitchFamily="2" charset="0"/>
                <a:cs typeface="Arial" panose="020B0604020202020204" pitchFamily="34" charset="0"/>
              </a:rPr>
              <a:t>Avez-vous d'autres questions ou commentaires dont vous souhaiteriez nous faire part ?</a:t>
            </a:r>
          </a:p>
        </p:txBody>
      </p:sp>
      <p:pic>
        <p:nvPicPr>
          <p:cNvPr id="3" name="Image 2">
            <a:extLst>
              <a:ext uri="{FF2B5EF4-FFF2-40B4-BE49-F238E27FC236}">
                <a16:creationId xmlns:a16="http://schemas.microsoft.com/office/drawing/2014/main" id="{7D27CA89-F56A-CC6F-9A08-B8342CB8922D}"/>
              </a:ext>
            </a:extLst>
          </p:cNvPr>
          <p:cNvPicPr>
            <a:picLocks noChangeAspect="1"/>
          </p:cNvPicPr>
          <p:nvPr/>
        </p:nvPicPr>
        <p:blipFill>
          <a:blip r:embed="rId4"/>
          <a:stretch>
            <a:fillRect/>
          </a:stretch>
        </p:blipFill>
        <p:spPr>
          <a:xfrm>
            <a:off x="-16276" y="-22826"/>
            <a:ext cx="1346598" cy="869798"/>
          </a:xfrm>
          <a:prstGeom prst="rect">
            <a:avLst/>
          </a:prstGeom>
        </p:spPr>
      </p:pic>
      <p:sp>
        <p:nvSpPr>
          <p:cNvPr id="6" name="ZoneTexte 5">
            <a:extLst>
              <a:ext uri="{FF2B5EF4-FFF2-40B4-BE49-F238E27FC236}">
                <a16:creationId xmlns:a16="http://schemas.microsoft.com/office/drawing/2014/main" id="{F1A9BAFC-B304-C1B6-D937-B2ED67809A65}"/>
              </a:ext>
            </a:extLst>
          </p:cNvPr>
          <p:cNvSpPr txBox="1"/>
          <p:nvPr/>
        </p:nvSpPr>
        <p:spPr>
          <a:xfrm>
            <a:off x="274482" y="4608599"/>
            <a:ext cx="3211668" cy="246221"/>
          </a:xfrm>
          <a:prstGeom prst="rect">
            <a:avLst/>
          </a:prstGeom>
          <a:solidFill>
            <a:schemeClr val="tx1">
              <a:lumMod val="20000"/>
              <a:lumOff val="80000"/>
            </a:schemeClr>
          </a:solidFill>
        </p:spPr>
        <p:txBody>
          <a:bodyPr wrap="square" rtlCol="0">
            <a:spAutoFit/>
          </a:bodyPr>
          <a:lstStyle/>
          <a:p>
            <a:r>
              <a:rPr lang="fr-FR" sz="1000" b="1" dirty="0">
                <a:solidFill>
                  <a:schemeClr val="tx1">
                    <a:lumMod val="75000"/>
                  </a:schemeClr>
                </a:solidFill>
                <a:latin typeface="Roboto" panose="02000000000000000000" pitchFamily="2" charset="0"/>
                <a:ea typeface="Roboto" panose="02000000000000000000" pitchFamily="2" charset="0"/>
              </a:rPr>
              <a:t>CHAPEAU</a:t>
            </a:r>
          </a:p>
        </p:txBody>
      </p:sp>
      <p:cxnSp>
        <p:nvCxnSpPr>
          <p:cNvPr id="30" name="Connecteur droit avec flèche 29">
            <a:extLst>
              <a:ext uri="{FF2B5EF4-FFF2-40B4-BE49-F238E27FC236}">
                <a16:creationId xmlns:a16="http://schemas.microsoft.com/office/drawing/2014/main" id="{000AF403-777D-68C1-01CF-0E4E77635FD6}"/>
              </a:ext>
            </a:extLst>
          </p:cNvPr>
          <p:cNvCxnSpPr>
            <a:cxnSpLocks/>
          </p:cNvCxnSpPr>
          <p:nvPr/>
        </p:nvCxnSpPr>
        <p:spPr>
          <a:xfrm>
            <a:off x="3557051" y="7715944"/>
            <a:ext cx="2725216" cy="0"/>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cxnSp>
        <p:nvCxnSpPr>
          <p:cNvPr id="37" name="Connecteur droit avec flèche 36">
            <a:extLst>
              <a:ext uri="{FF2B5EF4-FFF2-40B4-BE49-F238E27FC236}">
                <a16:creationId xmlns:a16="http://schemas.microsoft.com/office/drawing/2014/main" id="{F4F0968F-D8CE-4065-911B-947BF0243731}"/>
              </a:ext>
            </a:extLst>
          </p:cNvPr>
          <p:cNvCxnSpPr>
            <a:cxnSpLocks/>
          </p:cNvCxnSpPr>
          <p:nvPr/>
        </p:nvCxnSpPr>
        <p:spPr>
          <a:xfrm>
            <a:off x="3660880" y="8050662"/>
            <a:ext cx="398999" cy="130766"/>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sp>
        <p:nvSpPr>
          <p:cNvPr id="38" name="Rectangle 59">
            <a:extLst>
              <a:ext uri="{FF2B5EF4-FFF2-40B4-BE49-F238E27FC236}">
                <a16:creationId xmlns:a16="http://schemas.microsoft.com/office/drawing/2014/main" id="{B68F88E9-6AF6-CABC-5CF4-B6DA8A466ABA}"/>
              </a:ext>
            </a:extLst>
          </p:cNvPr>
          <p:cNvSpPr>
            <a:spLocks noChangeArrowheads="1"/>
          </p:cNvSpPr>
          <p:nvPr/>
        </p:nvSpPr>
        <p:spPr bwMode="auto">
          <a:xfrm>
            <a:off x="274482" y="4871142"/>
            <a:ext cx="3317360" cy="1277273"/>
          </a:xfrm>
          <a:prstGeom prst="rect">
            <a:avLst/>
          </a:prstGeom>
          <a:noFill/>
        </p:spPr>
        <p:txBody>
          <a:bodyPr wrap="square" rtlCol="0">
            <a:spAutoFit/>
          </a:bodyPr>
          <a:lstStyle/>
          <a:p>
            <a:pPr marL="171450" indent="-171450">
              <a:spcBef>
                <a:spcPts val="300"/>
              </a:spcBef>
              <a:buFont typeface="Arial" panose="020B0604020202020204" pitchFamily="34" charset="0"/>
              <a:buChar char="•"/>
            </a:pPr>
            <a:r>
              <a:rPr lang="fr-FR" altLang="fr-FR" sz="900" dirty="0">
                <a:solidFill>
                  <a:srgbClr val="FF0000"/>
                </a:solidFill>
                <a:latin typeface="Roboto" panose="02000000000000000000" pitchFamily="2" charset="0"/>
                <a:ea typeface="Roboto" panose="02000000000000000000" pitchFamily="2" charset="0"/>
                <a:cs typeface="Arial" panose="020B0604020202020204" pitchFamily="34" charset="0"/>
              </a:rPr>
              <a:t>ATTENTION TRES IMPORTANT : Sélectionnez dans la partie en jaune le nom de la partie prenante</a:t>
            </a:r>
          </a:p>
          <a:p>
            <a:pPr marL="171450" indent="-171450">
              <a:spcBef>
                <a:spcPts val="300"/>
              </a:spcBef>
              <a:buFont typeface="Arial" panose="020B0604020202020204" pitchFamily="34" charset="0"/>
              <a:buChar char="•"/>
            </a:pPr>
            <a:r>
              <a:rPr lang="fr-FR" altLang="fr-FR" sz="900" dirty="0">
                <a:latin typeface="Roboto" panose="02000000000000000000" pitchFamily="2" charset="0"/>
                <a:ea typeface="Roboto" panose="02000000000000000000" pitchFamily="2" charset="0"/>
                <a:cs typeface="Arial" panose="020B0604020202020204" pitchFamily="34" charset="0"/>
              </a:rPr>
              <a:t>Si le nom ne figure pas dans la liste, rajoutez le dans la zone prévue à cet effet, cela veut dire qu’il n’a pas été correctement sélectionné dans le panel dans l’outil One SRM+</a:t>
            </a:r>
          </a:p>
          <a:p>
            <a:pPr marL="171450" indent="-171450">
              <a:spcBef>
                <a:spcPts val="300"/>
              </a:spcBef>
              <a:buFont typeface="Arial" panose="020B0604020202020204" pitchFamily="34" charset="0"/>
              <a:buChar char="•"/>
            </a:pPr>
            <a:r>
              <a:rPr lang="fr-FR" altLang="fr-FR" sz="900" dirty="0">
                <a:latin typeface="Roboto" panose="02000000000000000000" pitchFamily="2" charset="0"/>
                <a:ea typeface="Roboto" panose="02000000000000000000" pitchFamily="2" charset="0"/>
                <a:cs typeface="Arial" panose="020B0604020202020204" pitchFamily="34" charset="0"/>
              </a:rPr>
              <a:t>Vous pouvez saisir des informations </a:t>
            </a:r>
            <a:r>
              <a:rPr lang="fr-FR" altLang="fr-FR" sz="900" u="sng" dirty="0">
                <a:latin typeface="Roboto" panose="02000000000000000000" pitchFamily="2" charset="0"/>
                <a:ea typeface="Roboto" panose="02000000000000000000" pitchFamily="2" charset="0"/>
                <a:cs typeface="Arial" panose="020B0604020202020204" pitchFamily="34" charset="0"/>
              </a:rPr>
              <a:t>uniquement</a:t>
            </a:r>
            <a:r>
              <a:rPr lang="fr-FR" altLang="fr-FR" sz="900" dirty="0">
                <a:latin typeface="Roboto" panose="02000000000000000000" pitchFamily="2" charset="0"/>
                <a:ea typeface="Roboto" panose="02000000000000000000" pitchFamily="2" charset="0"/>
                <a:cs typeface="Arial" panose="020B0604020202020204" pitchFamily="34" charset="0"/>
              </a:rPr>
              <a:t> dans les zones en blanc prévues à cet effet dans le questionnaire</a:t>
            </a:r>
          </a:p>
        </p:txBody>
      </p:sp>
      <p:cxnSp>
        <p:nvCxnSpPr>
          <p:cNvPr id="40" name="Connecteur droit avec flèche 39">
            <a:extLst>
              <a:ext uri="{FF2B5EF4-FFF2-40B4-BE49-F238E27FC236}">
                <a16:creationId xmlns:a16="http://schemas.microsoft.com/office/drawing/2014/main" id="{3602CE47-2EDA-40E8-6EB6-11788EF65916}"/>
              </a:ext>
            </a:extLst>
          </p:cNvPr>
          <p:cNvCxnSpPr>
            <a:cxnSpLocks/>
          </p:cNvCxnSpPr>
          <p:nvPr/>
        </p:nvCxnSpPr>
        <p:spPr>
          <a:xfrm flipV="1">
            <a:off x="3476366" y="4863081"/>
            <a:ext cx="2594234" cy="188100"/>
          </a:xfrm>
          <a:prstGeom prst="straightConnector1">
            <a:avLst/>
          </a:prstGeom>
          <a:ln>
            <a:solidFill>
              <a:schemeClr val="accent2"/>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9880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a:extLst>
              <a:ext uri="{FF2B5EF4-FFF2-40B4-BE49-F238E27FC236}">
                <a16:creationId xmlns:a16="http://schemas.microsoft.com/office/drawing/2014/main" id="{DF1A9C52-2959-0EAB-6A55-9C42F6E72AA1}"/>
              </a:ext>
            </a:extLst>
          </p:cNvPr>
          <p:cNvGraphicFramePr/>
          <p:nvPr>
            <p:extLst>
              <p:ext uri="{D42A27DB-BD31-4B8C-83A1-F6EECF244321}">
                <p14:modId xmlns:p14="http://schemas.microsoft.com/office/powerpoint/2010/main" val="4075548306"/>
              </p:ext>
            </p:extLst>
          </p:nvPr>
        </p:nvGraphicFramePr>
        <p:xfrm>
          <a:off x="505080" y="1194895"/>
          <a:ext cx="6078438" cy="4945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ZoneTexte 7">
            <a:extLst>
              <a:ext uri="{FF2B5EF4-FFF2-40B4-BE49-F238E27FC236}">
                <a16:creationId xmlns:a16="http://schemas.microsoft.com/office/drawing/2014/main" id="{11E9178E-0C0F-E812-F855-7B42C497CFCD}"/>
              </a:ext>
            </a:extLst>
          </p:cNvPr>
          <p:cNvSpPr txBox="1"/>
          <p:nvPr/>
        </p:nvSpPr>
        <p:spPr>
          <a:xfrm>
            <a:off x="274482" y="948674"/>
            <a:ext cx="3211668" cy="246221"/>
          </a:xfrm>
          <a:prstGeom prst="rect">
            <a:avLst/>
          </a:prstGeom>
          <a:solidFill>
            <a:schemeClr val="tx1">
              <a:lumMod val="20000"/>
              <a:lumOff val="80000"/>
            </a:schemeClr>
          </a:solidFill>
        </p:spPr>
        <p:txBody>
          <a:bodyPr wrap="square" rtlCol="0">
            <a:spAutoFit/>
          </a:bodyPr>
          <a:lstStyle/>
          <a:p>
            <a:r>
              <a:rPr lang="fr-FR" sz="1000" b="1" dirty="0">
                <a:solidFill>
                  <a:schemeClr val="accent5"/>
                </a:solidFill>
                <a:latin typeface="Roboto" panose="02000000000000000000" pitchFamily="2" charset="0"/>
                <a:ea typeface="Roboto" panose="02000000000000000000" pitchFamily="2" charset="0"/>
              </a:rPr>
              <a:t>À FAIRE </a:t>
            </a:r>
            <a:r>
              <a:rPr lang="fr-FR" sz="1000" b="1" dirty="0">
                <a:solidFill>
                  <a:schemeClr val="tx1">
                    <a:lumMod val="75000"/>
                  </a:schemeClr>
                </a:solidFill>
                <a:latin typeface="Roboto" panose="02000000000000000000" pitchFamily="2" charset="0"/>
                <a:ea typeface="Roboto" panose="02000000000000000000" pitchFamily="2" charset="0"/>
              </a:rPr>
              <a:t>ET À </a:t>
            </a:r>
            <a:r>
              <a:rPr lang="fr-FR" sz="1000" b="1" dirty="0">
                <a:solidFill>
                  <a:schemeClr val="bg2"/>
                </a:solidFill>
                <a:latin typeface="Roboto" panose="02000000000000000000" pitchFamily="2" charset="0"/>
                <a:ea typeface="Roboto" panose="02000000000000000000" pitchFamily="2" charset="0"/>
              </a:rPr>
              <a:t>NE PAS FAIRE</a:t>
            </a:r>
          </a:p>
        </p:txBody>
      </p:sp>
      <p:pic>
        <p:nvPicPr>
          <p:cNvPr id="9" name="Image 8">
            <a:extLst>
              <a:ext uri="{FF2B5EF4-FFF2-40B4-BE49-F238E27FC236}">
                <a16:creationId xmlns:a16="http://schemas.microsoft.com/office/drawing/2014/main" id="{D65FC286-E6DA-1CEF-DBCF-B0B4373AC4B9}"/>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291073" y="8216316"/>
            <a:ext cx="2220226" cy="1755527"/>
          </a:xfrm>
          <a:prstGeom prst="rect">
            <a:avLst/>
          </a:prstGeom>
          <a:ln>
            <a:noFill/>
          </a:ln>
        </p:spPr>
      </p:pic>
      <p:sp>
        <p:nvSpPr>
          <p:cNvPr id="10" name="ZoneTexte 9">
            <a:extLst>
              <a:ext uri="{FF2B5EF4-FFF2-40B4-BE49-F238E27FC236}">
                <a16:creationId xmlns:a16="http://schemas.microsoft.com/office/drawing/2014/main" id="{305387DA-070F-893A-8604-90811F372779}"/>
              </a:ext>
            </a:extLst>
          </p:cNvPr>
          <p:cNvSpPr txBox="1"/>
          <p:nvPr/>
        </p:nvSpPr>
        <p:spPr>
          <a:xfrm>
            <a:off x="274482" y="6263560"/>
            <a:ext cx="3211668" cy="246221"/>
          </a:xfrm>
          <a:prstGeom prst="rect">
            <a:avLst/>
          </a:prstGeom>
          <a:solidFill>
            <a:schemeClr val="tx1">
              <a:lumMod val="20000"/>
              <a:lumOff val="80000"/>
            </a:schemeClr>
          </a:solidFill>
        </p:spPr>
        <p:txBody>
          <a:bodyPr wrap="square" rtlCol="0">
            <a:spAutoFit/>
          </a:bodyPr>
          <a:lstStyle/>
          <a:p>
            <a:r>
              <a:rPr lang="fr-FR" sz="1000" b="1" dirty="0">
                <a:latin typeface="Roboto" panose="02000000000000000000" pitchFamily="2" charset="0"/>
                <a:ea typeface="Roboto" panose="02000000000000000000" pitchFamily="2" charset="0"/>
              </a:rPr>
              <a:t>CONCERNANT LA CONFIDENTIALITÉ</a:t>
            </a:r>
          </a:p>
        </p:txBody>
      </p:sp>
      <p:sp>
        <p:nvSpPr>
          <p:cNvPr id="13" name="Rectangle 59">
            <a:extLst>
              <a:ext uri="{FF2B5EF4-FFF2-40B4-BE49-F238E27FC236}">
                <a16:creationId xmlns:a16="http://schemas.microsoft.com/office/drawing/2014/main" id="{ACC01C23-7231-DCAD-AB19-55B6F82E0D71}"/>
              </a:ext>
            </a:extLst>
          </p:cNvPr>
          <p:cNvSpPr>
            <a:spLocks noChangeArrowheads="1"/>
          </p:cNvSpPr>
          <p:nvPr/>
        </p:nvSpPr>
        <p:spPr bwMode="auto">
          <a:xfrm>
            <a:off x="274400" y="6632891"/>
            <a:ext cx="6309117" cy="592470"/>
          </a:xfrm>
          <a:prstGeom prst="rect">
            <a:avLst/>
          </a:prstGeom>
          <a:noFill/>
        </p:spPr>
        <p:txBody>
          <a:bodyPr wrap="square" rtlCol="0">
            <a:spAutoFit/>
          </a:bodyPr>
          <a:lstStyle/>
          <a:p>
            <a:pPr marL="171450" indent="-171450">
              <a:spcBef>
                <a:spcPts val="300"/>
              </a:spcBef>
              <a:buFont typeface="Arial" panose="020B0604020202020204" pitchFamily="34" charset="0"/>
              <a:buChar char="•"/>
            </a:pPr>
            <a:r>
              <a:rPr lang="fr-FR" altLang="fr-FR" sz="1000" dirty="0">
                <a:latin typeface="Roboto" panose="02000000000000000000" pitchFamily="2" charset="0"/>
                <a:ea typeface="Roboto" panose="02000000000000000000" pitchFamily="2" charset="0"/>
                <a:cs typeface="Arial" panose="020B0604020202020204" pitchFamily="34" charset="0"/>
              </a:rPr>
              <a:t>Certaines parties prenantes pourraient s'inquiéter de la confidentialité de leurs propos.</a:t>
            </a:r>
          </a:p>
          <a:p>
            <a:pPr marL="171450" indent="-171450">
              <a:spcBef>
                <a:spcPts val="300"/>
              </a:spcBef>
              <a:buFont typeface="Arial" panose="020B0604020202020204" pitchFamily="34" charset="0"/>
              <a:buChar char="•"/>
            </a:pPr>
            <a:r>
              <a:rPr lang="fr-FR" altLang="fr-FR" sz="1000" dirty="0">
                <a:latin typeface="Roboto" panose="02000000000000000000" pitchFamily="2" charset="0"/>
                <a:ea typeface="Roboto" panose="02000000000000000000" pitchFamily="2" charset="0"/>
                <a:cs typeface="Arial" panose="020B0604020202020204" pitchFamily="34" charset="0"/>
              </a:rPr>
              <a:t>Les commentaires que les parties prenantes formulent sont uniquement destinés à un usage interne afin d'aider le site à améliorer sa stratégie sociétale et ses relations avec ses parties prenantes clés.</a:t>
            </a:r>
          </a:p>
        </p:txBody>
      </p:sp>
      <p:sp>
        <p:nvSpPr>
          <p:cNvPr id="2" name="ZoneTexte 1">
            <a:extLst>
              <a:ext uri="{FF2B5EF4-FFF2-40B4-BE49-F238E27FC236}">
                <a16:creationId xmlns:a16="http://schemas.microsoft.com/office/drawing/2014/main" id="{5FCA37AC-054C-BA0D-E50D-D17C06A3451F}"/>
              </a:ext>
            </a:extLst>
          </p:cNvPr>
          <p:cNvSpPr txBox="1"/>
          <p:nvPr/>
        </p:nvSpPr>
        <p:spPr>
          <a:xfrm>
            <a:off x="1258462" y="263119"/>
            <a:ext cx="4666599" cy="369332"/>
          </a:xfrm>
          <a:prstGeom prst="rect">
            <a:avLst/>
          </a:prstGeom>
          <a:noFill/>
        </p:spPr>
        <p:txBody>
          <a:bodyPr wrap="none" rtlCol="0">
            <a:spAutoFit/>
          </a:bodyPr>
          <a:lstStyle/>
          <a:p>
            <a:r>
              <a:rPr lang="fr-FR" dirty="0">
                <a:latin typeface="Gotham Rounded Medium" pitchFamily="50" charset="0"/>
                <a:ea typeface="Roboto" panose="02000000000000000000" pitchFamily="2" charset="0"/>
              </a:rPr>
              <a:t>Stakeholder Relationship Management</a:t>
            </a:r>
          </a:p>
        </p:txBody>
      </p:sp>
      <p:sp>
        <p:nvSpPr>
          <p:cNvPr id="3" name="ZoneTexte 2">
            <a:extLst>
              <a:ext uri="{FF2B5EF4-FFF2-40B4-BE49-F238E27FC236}">
                <a16:creationId xmlns:a16="http://schemas.microsoft.com/office/drawing/2014/main" id="{90EA51F4-D7B8-2490-F1A6-87E34898E746}"/>
              </a:ext>
            </a:extLst>
          </p:cNvPr>
          <p:cNvSpPr txBox="1"/>
          <p:nvPr/>
        </p:nvSpPr>
        <p:spPr>
          <a:xfrm>
            <a:off x="3764709" y="0"/>
            <a:ext cx="3093292" cy="246221"/>
          </a:xfrm>
          <a:prstGeom prst="rect">
            <a:avLst/>
          </a:prstGeom>
          <a:solidFill>
            <a:schemeClr val="accent2"/>
          </a:solidFill>
        </p:spPr>
        <p:txBody>
          <a:bodyPr wrap="square" rtlCol="0">
            <a:spAutoFit/>
          </a:bodyPr>
          <a:lstStyle/>
          <a:p>
            <a:pPr algn="just">
              <a:spcBef>
                <a:spcPts val="600"/>
              </a:spcBef>
            </a:pPr>
            <a:r>
              <a:rPr lang="fr-FR" sz="1000" dirty="0">
                <a:solidFill>
                  <a:schemeClr val="bg1"/>
                </a:solidFill>
                <a:latin typeface="Roboto" panose="02000000000000000000" pitchFamily="2" charset="0"/>
                <a:ea typeface="Roboto" panose="02000000000000000000" pitchFamily="2" charset="0"/>
                <a:cs typeface="Arial" panose="020B0604020202020204" pitchFamily="34" charset="0"/>
              </a:rPr>
              <a:t>GUIDELINES DE BASE POUR LES ENTRETIENS</a:t>
            </a:r>
          </a:p>
        </p:txBody>
      </p:sp>
      <p:pic>
        <p:nvPicPr>
          <p:cNvPr id="11" name="Image 10">
            <a:extLst>
              <a:ext uri="{FF2B5EF4-FFF2-40B4-BE49-F238E27FC236}">
                <a16:creationId xmlns:a16="http://schemas.microsoft.com/office/drawing/2014/main" id="{C9834E53-04C6-CF99-75A8-0EFDFCDD6B05}"/>
              </a:ext>
            </a:extLst>
          </p:cNvPr>
          <p:cNvPicPr>
            <a:picLocks noChangeAspect="1"/>
          </p:cNvPicPr>
          <p:nvPr/>
        </p:nvPicPr>
        <p:blipFill>
          <a:blip r:embed="rId8"/>
          <a:stretch>
            <a:fillRect/>
          </a:stretch>
        </p:blipFill>
        <p:spPr>
          <a:xfrm>
            <a:off x="-16276" y="-22826"/>
            <a:ext cx="1346598" cy="869798"/>
          </a:xfrm>
          <a:prstGeom prst="rect">
            <a:avLst/>
          </a:prstGeom>
        </p:spPr>
      </p:pic>
    </p:spTree>
    <p:extLst>
      <p:ext uri="{BB962C8B-B14F-4D97-AF65-F5344CB8AC3E}">
        <p14:creationId xmlns:p14="http://schemas.microsoft.com/office/powerpoint/2010/main" val="3060727359"/>
      </p:ext>
    </p:extLst>
  </p:cSld>
  <p:clrMapOvr>
    <a:masterClrMapping/>
  </p:clrMapOvr>
</p:sld>
</file>

<file path=ppt/theme/theme1.xml><?xml version="1.0" encoding="utf-8"?>
<a:theme xmlns:a="http://schemas.openxmlformats.org/drawingml/2006/main" name="Thème Office">
  <a:themeElements>
    <a:clrScheme name="Total_New">
      <a:dk1>
        <a:srgbClr val="7098A7"/>
      </a:dk1>
      <a:lt1>
        <a:sysClr val="window" lastClr="FFFFFF"/>
      </a:lt1>
      <a:dk2>
        <a:srgbClr val="FFC800"/>
      </a:dk2>
      <a:lt2>
        <a:srgbClr val="FF0000"/>
      </a:lt2>
      <a:accent1>
        <a:srgbClr val="FF0000"/>
      </a:accent1>
      <a:accent2>
        <a:srgbClr val="285AFF"/>
      </a:accent2>
      <a:accent3>
        <a:srgbClr val="009BFF"/>
      </a:accent3>
      <a:accent4>
        <a:srgbClr val="32C8C8"/>
      </a:accent4>
      <a:accent5>
        <a:srgbClr val="28C896"/>
      </a:accent5>
      <a:accent6>
        <a:srgbClr val="96E600"/>
      </a:accent6>
      <a:hlink>
        <a:srgbClr val="7098A7"/>
      </a:hlink>
      <a:folHlink>
        <a:srgbClr val="FFC800"/>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286</TotalTime>
  <Words>699</Words>
  <Application>Microsoft Office PowerPoint</Application>
  <PresentationFormat>Format A4 (210 x 297 mm)</PresentationFormat>
  <Paragraphs>55</Paragraphs>
  <Slides>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Aptos</vt:lpstr>
      <vt:lpstr>Aptos Display</vt:lpstr>
      <vt:lpstr>Arial</vt:lpstr>
      <vt:lpstr>Gotham Rounded Medium</vt:lpstr>
      <vt:lpstr>Roboto</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Emmanuel Tarika</dc:creator>
  <cp:keywords>, docId:D12043C0C765C4923E52B1090071E98D</cp:keywords>
  <cp:lastModifiedBy>Emmanuel Tarika</cp:lastModifiedBy>
  <cp:revision>17</cp:revision>
  <dcterms:created xsi:type="dcterms:W3CDTF">2024-01-10T18:11:27Z</dcterms:created>
  <dcterms:modified xsi:type="dcterms:W3CDTF">2025-02-25T09:34:15Z</dcterms:modified>
</cp:coreProperties>
</file>